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8" r:id="rId7"/>
    <p:sldId id="269" r:id="rId8"/>
    <p:sldId id="267" r:id="rId9"/>
    <p:sldId id="271" r:id="rId10"/>
    <p:sldId id="270" r:id="rId11"/>
    <p:sldId id="272" r:id="rId12"/>
    <p:sldId id="266" r:id="rId13"/>
    <p:sldId id="265" r:id="rId14"/>
    <p:sldId id="273" r:id="rId15"/>
    <p:sldId id="277" r:id="rId16"/>
    <p:sldId id="274" r:id="rId17"/>
    <p:sldId id="275" r:id="rId1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89AD065-F772-46F3-9C28-5BD698AEFBE2}" type="doc">
      <dgm:prSet loTypeId="urn:microsoft.com/office/officeart/2005/8/layout/hierarchy6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cs-CZ"/>
        </a:p>
      </dgm:t>
    </dgm:pt>
    <dgm:pt modelId="{D4606667-8624-4A63-A030-EBAEF25E6C59}">
      <dgm:prSet phldrT="[Text]"/>
      <dgm:spPr/>
      <dgm:t>
        <a:bodyPr/>
        <a:lstStyle/>
        <a:p>
          <a:r>
            <a:rPr lang="cs-CZ" dirty="0" smtClean="0"/>
            <a:t>Zasedání Zastupitelstva města</a:t>
          </a:r>
          <a:endParaRPr lang="cs-CZ" dirty="0"/>
        </a:p>
      </dgm:t>
    </dgm:pt>
    <dgm:pt modelId="{D5CB763D-8E08-4B19-817C-E3E9FD85C966}" type="parTrans" cxnId="{7184CD42-7BF1-4C53-A18A-D0A87BE665A4}">
      <dgm:prSet/>
      <dgm:spPr/>
      <dgm:t>
        <a:bodyPr/>
        <a:lstStyle/>
        <a:p>
          <a:endParaRPr lang="cs-CZ"/>
        </a:p>
      </dgm:t>
    </dgm:pt>
    <dgm:pt modelId="{3269DFA8-2346-434C-AFF9-301B43DDA367}" type="sibTrans" cxnId="{7184CD42-7BF1-4C53-A18A-D0A87BE665A4}">
      <dgm:prSet/>
      <dgm:spPr/>
      <dgm:t>
        <a:bodyPr/>
        <a:lstStyle/>
        <a:p>
          <a:endParaRPr lang="cs-CZ"/>
        </a:p>
      </dgm:t>
    </dgm:pt>
    <dgm:pt modelId="{C3D08E32-8D94-4D20-824F-E8CC1BD1DB2D}">
      <dgm:prSet/>
      <dgm:spPr/>
      <dgm:t>
        <a:bodyPr/>
        <a:lstStyle/>
        <a:p>
          <a:r>
            <a:rPr lang="cs-CZ" dirty="0" smtClean="0"/>
            <a:t>ANO</a:t>
          </a:r>
          <a:endParaRPr lang="cs-CZ" dirty="0"/>
        </a:p>
      </dgm:t>
    </dgm:pt>
    <dgm:pt modelId="{27860C8C-6F7F-49BE-98C3-5CB09BACF041}" type="parTrans" cxnId="{0ED3F1CD-631A-4124-8ACC-CB9C2FD45263}">
      <dgm:prSet/>
      <dgm:spPr/>
      <dgm:t>
        <a:bodyPr/>
        <a:lstStyle/>
        <a:p>
          <a:endParaRPr lang="cs-CZ"/>
        </a:p>
      </dgm:t>
    </dgm:pt>
    <dgm:pt modelId="{58A3C208-CAB6-4A2B-BD36-10BDBD9922A2}" type="sibTrans" cxnId="{0ED3F1CD-631A-4124-8ACC-CB9C2FD45263}">
      <dgm:prSet/>
      <dgm:spPr/>
      <dgm:t>
        <a:bodyPr/>
        <a:lstStyle/>
        <a:p>
          <a:endParaRPr lang="cs-CZ"/>
        </a:p>
      </dgm:t>
    </dgm:pt>
    <dgm:pt modelId="{A81D632D-D284-4D07-A87F-DD4FD85471CE}">
      <dgm:prSet/>
      <dgm:spPr/>
      <dgm:t>
        <a:bodyPr/>
        <a:lstStyle/>
        <a:p>
          <a:r>
            <a:rPr lang="cs-CZ" dirty="0" smtClean="0"/>
            <a:t>NE</a:t>
          </a:r>
          <a:endParaRPr lang="cs-CZ" dirty="0"/>
        </a:p>
      </dgm:t>
    </dgm:pt>
    <dgm:pt modelId="{119843D4-D6B1-4D94-B749-33FB7183F011}" type="parTrans" cxnId="{84D72D87-BE20-4E58-8394-9554AF37E189}">
      <dgm:prSet/>
      <dgm:spPr/>
      <dgm:t>
        <a:bodyPr/>
        <a:lstStyle/>
        <a:p>
          <a:endParaRPr lang="cs-CZ"/>
        </a:p>
      </dgm:t>
    </dgm:pt>
    <dgm:pt modelId="{493EA875-E1A3-4713-B26A-065316FDAC33}" type="sibTrans" cxnId="{84D72D87-BE20-4E58-8394-9554AF37E189}">
      <dgm:prSet/>
      <dgm:spPr/>
      <dgm:t>
        <a:bodyPr/>
        <a:lstStyle/>
        <a:p>
          <a:endParaRPr lang="cs-CZ"/>
        </a:p>
      </dgm:t>
    </dgm:pt>
    <dgm:pt modelId="{6B798B2A-038F-4A89-A527-0ECC235D6EAC}">
      <dgm:prSet/>
      <dgm:spPr/>
      <dgm:t>
        <a:bodyPr/>
        <a:lstStyle/>
        <a:p>
          <a:r>
            <a:rPr lang="cs-CZ" dirty="0" smtClean="0"/>
            <a:t>ANO</a:t>
          </a:r>
          <a:endParaRPr lang="cs-CZ" dirty="0"/>
        </a:p>
      </dgm:t>
    </dgm:pt>
    <dgm:pt modelId="{F05120FE-2B5F-4A05-824D-D9EECE07D8EB}" type="parTrans" cxnId="{45B18F38-D65C-4930-8ED0-93BAC24F3150}">
      <dgm:prSet/>
      <dgm:spPr/>
      <dgm:t>
        <a:bodyPr/>
        <a:lstStyle/>
        <a:p>
          <a:endParaRPr lang="cs-CZ"/>
        </a:p>
      </dgm:t>
    </dgm:pt>
    <dgm:pt modelId="{6026FB73-691A-44E1-AA53-D65026D3C23E}" type="sibTrans" cxnId="{45B18F38-D65C-4930-8ED0-93BAC24F3150}">
      <dgm:prSet/>
      <dgm:spPr/>
      <dgm:t>
        <a:bodyPr/>
        <a:lstStyle/>
        <a:p>
          <a:endParaRPr lang="cs-CZ"/>
        </a:p>
      </dgm:t>
    </dgm:pt>
    <dgm:pt modelId="{B4B1CAB7-086B-4A31-BC4E-D0772F13BACB}">
      <dgm:prSet/>
      <dgm:spPr/>
      <dgm:t>
        <a:bodyPr/>
        <a:lstStyle/>
        <a:p>
          <a:r>
            <a:rPr lang="cs-CZ" dirty="0" smtClean="0"/>
            <a:t>NE</a:t>
          </a:r>
          <a:endParaRPr lang="cs-CZ" dirty="0"/>
        </a:p>
      </dgm:t>
    </dgm:pt>
    <dgm:pt modelId="{069C16D0-AFF1-4A37-8E31-F117D7D2AC64}" type="parTrans" cxnId="{3E98C1DF-C663-4CB2-9D3B-D21F60876ADE}">
      <dgm:prSet/>
      <dgm:spPr/>
      <dgm:t>
        <a:bodyPr/>
        <a:lstStyle/>
        <a:p>
          <a:endParaRPr lang="cs-CZ"/>
        </a:p>
      </dgm:t>
    </dgm:pt>
    <dgm:pt modelId="{48020149-C521-4F41-8ED9-36545BAB5CE0}" type="sibTrans" cxnId="{3E98C1DF-C663-4CB2-9D3B-D21F60876ADE}">
      <dgm:prSet/>
      <dgm:spPr/>
      <dgm:t>
        <a:bodyPr/>
        <a:lstStyle/>
        <a:p>
          <a:endParaRPr lang="cs-CZ"/>
        </a:p>
      </dgm:t>
    </dgm:pt>
    <dgm:pt modelId="{609844C1-F222-47FA-95C2-6EB24C9A331A}">
      <dgm:prSet/>
      <dgm:spPr/>
      <dgm:t>
        <a:bodyPr/>
        <a:lstStyle/>
        <a:p>
          <a:r>
            <a:rPr lang="cs-CZ" smtClean="0"/>
            <a:t>Výstavba OC</a:t>
          </a:r>
          <a:endParaRPr lang="cs-CZ" dirty="0"/>
        </a:p>
      </dgm:t>
    </dgm:pt>
    <dgm:pt modelId="{31E780B9-BF6C-484D-976D-970FB97FB183}">
      <dgm:prSet/>
      <dgm:spPr/>
      <dgm:t>
        <a:bodyPr/>
        <a:lstStyle/>
        <a:p>
          <a:r>
            <a:rPr lang="cs-CZ" smtClean="0"/>
            <a:t>NE</a:t>
          </a:r>
          <a:endParaRPr lang="cs-CZ" dirty="0"/>
        </a:p>
      </dgm:t>
    </dgm:pt>
    <dgm:pt modelId="{429AF94E-F707-4575-8D7F-297A176AF4AC}" type="sibTrans" cxnId="{533150F2-A1A1-47C8-A9DB-88298873681F}">
      <dgm:prSet/>
      <dgm:spPr/>
      <dgm:t>
        <a:bodyPr/>
        <a:lstStyle/>
        <a:p>
          <a:endParaRPr lang="cs-CZ"/>
        </a:p>
      </dgm:t>
    </dgm:pt>
    <dgm:pt modelId="{2626090E-D87B-44C3-A6A3-8F79891D8DC7}" type="parTrans" cxnId="{533150F2-A1A1-47C8-A9DB-88298873681F}">
      <dgm:prSet/>
      <dgm:spPr/>
      <dgm:t>
        <a:bodyPr/>
        <a:lstStyle/>
        <a:p>
          <a:endParaRPr lang="cs-CZ"/>
        </a:p>
      </dgm:t>
    </dgm:pt>
    <dgm:pt modelId="{823D1DC9-85BF-404C-8AC1-7D721A3429BF}">
      <dgm:prSet/>
      <dgm:spPr/>
      <dgm:t>
        <a:bodyPr/>
        <a:lstStyle/>
        <a:p>
          <a:r>
            <a:rPr lang="cs-CZ" smtClean="0"/>
            <a:t>Výstavba OC</a:t>
          </a:r>
          <a:endParaRPr lang="cs-CZ" dirty="0"/>
        </a:p>
      </dgm:t>
    </dgm:pt>
    <dgm:pt modelId="{9DDB2D9A-62F8-497E-BBDD-A575D7FC304E}">
      <dgm:prSet/>
      <dgm:spPr/>
      <dgm:t>
        <a:bodyPr/>
        <a:lstStyle/>
        <a:p>
          <a:r>
            <a:rPr lang="cs-CZ" dirty="0" smtClean="0"/>
            <a:t>ANO</a:t>
          </a:r>
          <a:endParaRPr lang="cs-CZ" dirty="0"/>
        </a:p>
      </dgm:t>
    </dgm:pt>
    <dgm:pt modelId="{2807548D-5EAE-463E-A3BA-CE2BA6EBC64E}" type="sibTrans" cxnId="{AF8B1835-6C3D-4CF4-AF09-9459823988B8}">
      <dgm:prSet/>
      <dgm:spPr/>
      <dgm:t>
        <a:bodyPr/>
        <a:lstStyle/>
        <a:p>
          <a:endParaRPr lang="cs-CZ"/>
        </a:p>
      </dgm:t>
    </dgm:pt>
    <dgm:pt modelId="{1A0BC093-7394-4D71-9CBE-DC1573E449F1}" type="parTrans" cxnId="{AF8B1835-6C3D-4CF4-AF09-9459823988B8}">
      <dgm:prSet/>
      <dgm:spPr/>
      <dgm:t>
        <a:bodyPr/>
        <a:lstStyle/>
        <a:p>
          <a:endParaRPr lang="cs-CZ"/>
        </a:p>
      </dgm:t>
    </dgm:pt>
    <dgm:pt modelId="{1657F9CF-8A00-4C2A-A345-0E55687C1791}">
      <dgm:prSet/>
      <dgm:spPr/>
      <dgm:t>
        <a:bodyPr/>
        <a:lstStyle/>
        <a:p>
          <a:r>
            <a:rPr lang="cs-CZ" dirty="0" smtClean="0"/>
            <a:t>Spustit halu Polárku?</a:t>
          </a:r>
          <a:endParaRPr lang="cs-CZ" dirty="0"/>
        </a:p>
      </dgm:t>
    </dgm:pt>
    <dgm:pt modelId="{BEB31413-354F-4BD3-8B9B-3E6E65328190}" type="sibTrans" cxnId="{1B162785-533F-4475-8DC8-A10600AE6E1A}">
      <dgm:prSet/>
      <dgm:spPr/>
      <dgm:t>
        <a:bodyPr/>
        <a:lstStyle/>
        <a:p>
          <a:endParaRPr lang="cs-CZ"/>
        </a:p>
      </dgm:t>
    </dgm:pt>
    <dgm:pt modelId="{45E83C24-5290-4814-A256-3964ECE8C8A3}" type="parTrans" cxnId="{1B162785-533F-4475-8DC8-A10600AE6E1A}">
      <dgm:prSet/>
      <dgm:spPr/>
      <dgm:t>
        <a:bodyPr/>
        <a:lstStyle/>
        <a:p>
          <a:endParaRPr lang="cs-CZ"/>
        </a:p>
      </dgm:t>
    </dgm:pt>
    <dgm:pt modelId="{2F6DC9FA-B2A6-42DA-8ECF-503765BCDCF1}" type="sibTrans" cxnId="{2C74FF38-A91C-427C-AE25-B1C86502F220}">
      <dgm:prSet/>
      <dgm:spPr/>
      <dgm:t>
        <a:bodyPr/>
        <a:lstStyle/>
        <a:p>
          <a:endParaRPr lang="cs-CZ"/>
        </a:p>
      </dgm:t>
    </dgm:pt>
    <dgm:pt modelId="{D4A6CB76-0737-4BD5-AD13-88D809F22CEA}" type="parTrans" cxnId="{2C74FF38-A91C-427C-AE25-B1C86502F220}">
      <dgm:prSet/>
      <dgm:spPr/>
      <dgm:t>
        <a:bodyPr/>
        <a:lstStyle/>
        <a:p>
          <a:endParaRPr lang="cs-CZ"/>
        </a:p>
      </dgm:t>
    </dgm:pt>
    <dgm:pt modelId="{4623C026-2C0C-4D70-9D93-5CDB847EBCC3}" type="sibTrans" cxnId="{EA3AC2A6-0066-48B5-BA66-83328FC3BCCA}">
      <dgm:prSet/>
      <dgm:spPr/>
      <dgm:t>
        <a:bodyPr/>
        <a:lstStyle/>
        <a:p>
          <a:endParaRPr lang="cs-CZ"/>
        </a:p>
      </dgm:t>
    </dgm:pt>
    <dgm:pt modelId="{8D9B97A6-2FBB-42B2-992E-402F7D354D63}" type="parTrans" cxnId="{EA3AC2A6-0066-48B5-BA66-83328FC3BCCA}">
      <dgm:prSet/>
      <dgm:spPr/>
      <dgm:t>
        <a:bodyPr/>
        <a:lstStyle/>
        <a:p>
          <a:endParaRPr lang="cs-CZ"/>
        </a:p>
      </dgm:t>
    </dgm:pt>
    <dgm:pt modelId="{0E3DB580-36CD-4A6D-95E0-D1E23D7BB488}" type="pres">
      <dgm:prSet presAssocID="{D89AD065-F772-46F3-9C28-5BD698AEFBE2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1155F8FA-718F-4996-A72A-3EE6899C0173}" type="pres">
      <dgm:prSet presAssocID="{D89AD065-F772-46F3-9C28-5BD698AEFBE2}" presName="hierFlow" presStyleCnt="0"/>
      <dgm:spPr/>
    </dgm:pt>
    <dgm:pt modelId="{784E2D05-3EAD-4F43-8A2B-92590B3BE9B2}" type="pres">
      <dgm:prSet presAssocID="{D89AD065-F772-46F3-9C28-5BD698AEFBE2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CBC029B7-5447-48CD-9C30-01CC0413EFD2}" type="pres">
      <dgm:prSet presAssocID="{D4606667-8624-4A63-A030-EBAEF25E6C59}" presName="Name14" presStyleCnt="0"/>
      <dgm:spPr/>
    </dgm:pt>
    <dgm:pt modelId="{E72C90FB-AD8C-4BE3-BD36-8C3ADBD7F4AD}" type="pres">
      <dgm:prSet presAssocID="{D4606667-8624-4A63-A030-EBAEF25E6C59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39A32176-C58F-4822-9B93-6836F8DB4FBA}" type="pres">
      <dgm:prSet presAssocID="{D4606667-8624-4A63-A030-EBAEF25E6C59}" presName="hierChild2" presStyleCnt="0"/>
      <dgm:spPr/>
    </dgm:pt>
    <dgm:pt modelId="{8FB21967-754F-4B76-8969-63E726935D04}" type="pres">
      <dgm:prSet presAssocID="{45E83C24-5290-4814-A256-3964ECE8C8A3}" presName="Name19" presStyleLbl="parChTrans1D2" presStyleIdx="0" presStyleCnt="1"/>
      <dgm:spPr/>
      <dgm:t>
        <a:bodyPr/>
        <a:lstStyle/>
        <a:p>
          <a:endParaRPr lang="cs-CZ"/>
        </a:p>
      </dgm:t>
    </dgm:pt>
    <dgm:pt modelId="{5749B92D-1171-4272-915F-EB87B476396D}" type="pres">
      <dgm:prSet presAssocID="{1657F9CF-8A00-4C2A-A345-0E55687C1791}" presName="Name21" presStyleCnt="0"/>
      <dgm:spPr/>
    </dgm:pt>
    <dgm:pt modelId="{C44BB0C4-7050-4E8C-A84A-4D409DDB8F52}" type="pres">
      <dgm:prSet presAssocID="{1657F9CF-8A00-4C2A-A345-0E55687C1791}" presName="level2Shape" presStyleLbl="node2" presStyleIdx="0" presStyleCnt="1"/>
      <dgm:spPr/>
      <dgm:t>
        <a:bodyPr/>
        <a:lstStyle/>
        <a:p>
          <a:endParaRPr lang="cs-CZ"/>
        </a:p>
      </dgm:t>
    </dgm:pt>
    <dgm:pt modelId="{7F62DF23-9B26-4462-88C7-BDDEDD6E8A1C}" type="pres">
      <dgm:prSet presAssocID="{1657F9CF-8A00-4C2A-A345-0E55687C1791}" presName="hierChild3" presStyleCnt="0"/>
      <dgm:spPr/>
    </dgm:pt>
    <dgm:pt modelId="{463F4A51-90F1-4C5B-8DDC-630365E325EE}" type="pres">
      <dgm:prSet presAssocID="{8D9B97A6-2FBB-42B2-992E-402F7D354D63}" presName="Name19" presStyleLbl="parChTrans1D3" presStyleIdx="0" presStyleCnt="2"/>
      <dgm:spPr/>
      <dgm:t>
        <a:bodyPr/>
        <a:lstStyle/>
        <a:p>
          <a:endParaRPr lang="cs-CZ"/>
        </a:p>
      </dgm:t>
    </dgm:pt>
    <dgm:pt modelId="{327CACAA-A161-47DC-BED1-9180B926EF1F}" type="pres">
      <dgm:prSet presAssocID="{9DDB2D9A-62F8-497E-BBDD-A575D7FC304E}" presName="Name21" presStyleCnt="0"/>
      <dgm:spPr/>
    </dgm:pt>
    <dgm:pt modelId="{BA4D6029-E3A8-458A-8C0F-01EB10F72D4A}" type="pres">
      <dgm:prSet presAssocID="{9DDB2D9A-62F8-497E-BBDD-A575D7FC304E}" presName="level2Shape" presStyleLbl="node3" presStyleIdx="0" presStyleCnt="2"/>
      <dgm:spPr/>
      <dgm:t>
        <a:bodyPr/>
        <a:lstStyle/>
        <a:p>
          <a:endParaRPr lang="cs-CZ"/>
        </a:p>
      </dgm:t>
    </dgm:pt>
    <dgm:pt modelId="{0714A3DB-769A-4194-BDF1-49B8188AA6D4}" type="pres">
      <dgm:prSet presAssocID="{9DDB2D9A-62F8-497E-BBDD-A575D7FC304E}" presName="hierChild3" presStyleCnt="0"/>
      <dgm:spPr/>
    </dgm:pt>
    <dgm:pt modelId="{71CD3C4A-D895-4526-A584-7AEE956661B4}" type="pres">
      <dgm:prSet presAssocID="{1A0BC093-7394-4D71-9CBE-DC1573E449F1}" presName="Name19" presStyleLbl="parChTrans1D4" presStyleIdx="0" presStyleCnt="6"/>
      <dgm:spPr/>
      <dgm:t>
        <a:bodyPr/>
        <a:lstStyle/>
        <a:p>
          <a:endParaRPr lang="cs-CZ"/>
        </a:p>
      </dgm:t>
    </dgm:pt>
    <dgm:pt modelId="{FB53DB4B-0CF9-4734-91A3-F116F9267CFC}" type="pres">
      <dgm:prSet presAssocID="{823D1DC9-85BF-404C-8AC1-7D721A3429BF}" presName="Name21" presStyleCnt="0"/>
      <dgm:spPr/>
    </dgm:pt>
    <dgm:pt modelId="{453808D2-2F77-435F-820E-8E8B16EA0AA8}" type="pres">
      <dgm:prSet presAssocID="{823D1DC9-85BF-404C-8AC1-7D721A3429BF}" presName="level2Shape" presStyleLbl="node4" presStyleIdx="0" presStyleCnt="6"/>
      <dgm:spPr/>
      <dgm:t>
        <a:bodyPr/>
        <a:lstStyle/>
        <a:p>
          <a:endParaRPr lang="cs-CZ"/>
        </a:p>
      </dgm:t>
    </dgm:pt>
    <dgm:pt modelId="{343C5C6F-96E6-488E-86BA-A00B85CDCE03}" type="pres">
      <dgm:prSet presAssocID="{823D1DC9-85BF-404C-8AC1-7D721A3429BF}" presName="hierChild3" presStyleCnt="0"/>
      <dgm:spPr/>
    </dgm:pt>
    <dgm:pt modelId="{6A46167E-D79D-44B5-9A90-6F1CB2A913DC}" type="pres">
      <dgm:prSet presAssocID="{27860C8C-6F7F-49BE-98C3-5CB09BACF041}" presName="Name19" presStyleLbl="parChTrans1D4" presStyleIdx="1" presStyleCnt="6"/>
      <dgm:spPr/>
      <dgm:t>
        <a:bodyPr/>
        <a:lstStyle/>
        <a:p>
          <a:endParaRPr lang="cs-CZ"/>
        </a:p>
      </dgm:t>
    </dgm:pt>
    <dgm:pt modelId="{C98B8F03-C7C2-4249-9D12-663531A40859}" type="pres">
      <dgm:prSet presAssocID="{C3D08E32-8D94-4D20-824F-E8CC1BD1DB2D}" presName="Name21" presStyleCnt="0"/>
      <dgm:spPr/>
    </dgm:pt>
    <dgm:pt modelId="{340BC79A-1F86-410E-8195-71D87633FC67}" type="pres">
      <dgm:prSet presAssocID="{C3D08E32-8D94-4D20-824F-E8CC1BD1DB2D}" presName="level2Shape" presStyleLbl="node4" presStyleIdx="1" presStyleCnt="6"/>
      <dgm:spPr/>
      <dgm:t>
        <a:bodyPr/>
        <a:lstStyle/>
        <a:p>
          <a:endParaRPr lang="cs-CZ"/>
        </a:p>
      </dgm:t>
    </dgm:pt>
    <dgm:pt modelId="{76FF3C6B-1757-436C-8F82-B31A0A5F1F55}" type="pres">
      <dgm:prSet presAssocID="{C3D08E32-8D94-4D20-824F-E8CC1BD1DB2D}" presName="hierChild3" presStyleCnt="0"/>
      <dgm:spPr/>
    </dgm:pt>
    <dgm:pt modelId="{0AC6ED49-66D2-41A9-B2FE-612C991454EA}" type="pres">
      <dgm:prSet presAssocID="{119843D4-D6B1-4D94-B749-33FB7183F011}" presName="Name19" presStyleLbl="parChTrans1D4" presStyleIdx="2" presStyleCnt="6"/>
      <dgm:spPr/>
      <dgm:t>
        <a:bodyPr/>
        <a:lstStyle/>
        <a:p>
          <a:endParaRPr lang="cs-CZ"/>
        </a:p>
      </dgm:t>
    </dgm:pt>
    <dgm:pt modelId="{BACCC2BD-6F53-4D15-876C-392F94EB3995}" type="pres">
      <dgm:prSet presAssocID="{A81D632D-D284-4D07-A87F-DD4FD85471CE}" presName="Name21" presStyleCnt="0"/>
      <dgm:spPr/>
    </dgm:pt>
    <dgm:pt modelId="{05C6A87A-702C-4BD9-A6C0-50C97ACA4E29}" type="pres">
      <dgm:prSet presAssocID="{A81D632D-D284-4D07-A87F-DD4FD85471CE}" presName="level2Shape" presStyleLbl="node4" presStyleIdx="2" presStyleCnt="6"/>
      <dgm:spPr/>
      <dgm:t>
        <a:bodyPr/>
        <a:lstStyle/>
        <a:p>
          <a:endParaRPr lang="cs-CZ"/>
        </a:p>
      </dgm:t>
    </dgm:pt>
    <dgm:pt modelId="{80C52B5F-6C99-45D3-A9C9-0C1FFF23BAAB}" type="pres">
      <dgm:prSet presAssocID="{A81D632D-D284-4D07-A87F-DD4FD85471CE}" presName="hierChild3" presStyleCnt="0"/>
      <dgm:spPr/>
    </dgm:pt>
    <dgm:pt modelId="{E8D98355-0D23-4126-B973-A17F0D39062C}" type="pres">
      <dgm:prSet presAssocID="{D4A6CB76-0737-4BD5-AD13-88D809F22CEA}" presName="Name19" presStyleLbl="parChTrans1D3" presStyleIdx="1" presStyleCnt="2"/>
      <dgm:spPr/>
      <dgm:t>
        <a:bodyPr/>
        <a:lstStyle/>
        <a:p>
          <a:endParaRPr lang="cs-CZ"/>
        </a:p>
      </dgm:t>
    </dgm:pt>
    <dgm:pt modelId="{5D3CDD96-F99E-45A9-AB59-9E50A13B3D33}" type="pres">
      <dgm:prSet presAssocID="{31E780B9-BF6C-484D-976D-970FB97FB183}" presName="Name21" presStyleCnt="0"/>
      <dgm:spPr/>
    </dgm:pt>
    <dgm:pt modelId="{69CC69AE-CFA3-437F-A086-4FC762F809F1}" type="pres">
      <dgm:prSet presAssocID="{31E780B9-BF6C-484D-976D-970FB97FB183}" presName="level2Shape" presStyleLbl="node3" presStyleIdx="1" presStyleCnt="2"/>
      <dgm:spPr/>
      <dgm:t>
        <a:bodyPr/>
        <a:lstStyle/>
        <a:p>
          <a:endParaRPr lang="cs-CZ"/>
        </a:p>
      </dgm:t>
    </dgm:pt>
    <dgm:pt modelId="{1BAFE8BF-E714-4A02-BD7C-DEDC1CDFDAB2}" type="pres">
      <dgm:prSet presAssocID="{31E780B9-BF6C-484D-976D-970FB97FB183}" presName="hierChild3" presStyleCnt="0"/>
      <dgm:spPr/>
    </dgm:pt>
    <dgm:pt modelId="{3998C570-EB2E-414D-A050-1AE4D9B23D5C}" type="pres">
      <dgm:prSet presAssocID="{2626090E-D87B-44C3-A6A3-8F79891D8DC7}" presName="Name19" presStyleLbl="parChTrans1D4" presStyleIdx="3" presStyleCnt="6"/>
      <dgm:spPr/>
      <dgm:t>
        <a:bodyPr/>
        <a:lstStyle/>
        <a:p>
          <a:endParaRPr lang="cs-CZ"/>
        </a:p>
      </dgm:t>
    </dgm:pt>
    <dgm:pt modelId="{FC00AF1E-5810-47BF-8437-A5A0D3B68D3A}" type="pres">
      <dgm:prSet presAssocID="{609844C1-F222-47FA-95C2-6EB24C9A331A}" presName="Name21" presStyleCnt="0"/>
      <dgm:spPr/>
    </dgm:pt>
    <dgm:pt modelId="{051F62C4-B351-4A48-860E-A5F7E1DC861F}" type="pres">
      <dgm:prSet presAssocID="{609844C1-F222-47FA-95C2-6EB24C9A331A}" presName="level2Shape" presStyleLbl="node4" presStyleIdx="3" presStyleCnt="6"/>
      <dgm:spPr/>
      <dgm:t>
        <a:bodyPr/>
        <a:lstStyle/>
        <a:p>
          <a:endParaRPr lang="cs-CZ"/>
        </a:p>
      </dgm:t>
    </dgm:pt>
    <dgm:pt modelId="{5A197565-F1E8-48F2-A8E8-508F6DE07939}" type="pres">
      <dgm:prSet presAssocID="{609844C1-F222-47FA-95C2-6EB24C9A331A}" presName="hierChild3" presStyleCnt="0"/>
      <dgm:spPr/>
    </dgm:pt>
    <dgm:pt modelId="{6140732E-9960-4DED-9F95-EF2EAB883C09}" type="pres">
      <dgm:prSet presAssocID="{F05120FE-2B5F-4A05-824D-D9EECE07D8EB}" presName="Name19" presStyleLbl="parChTrans1D4" presStyleIdx="4" presStyleCnt="6"/>
      <dgm:spPr/>
      <dgm:t>
        <a:bodyPr/>
        <a:lstStyle/>
        <a:p>
          <a:endParaRPr lang="cs-CZ"/>
        </a:p>
      </dgm:t>
    </dgm:pt>
    <dgm:pt modelId="{D5AF38E8-7A11-4216-A1AE-3176366556F3}" type="pres">
      <dgm:prSet presAssocID="{6B798B2A-038F-4A89-A527-0ECC235D6EAC}" presName="Name21" presStyleCnt="0"/>
      <dgm:spPr/>
    </dgm:pt>
    <dgm:pt modelId="{A890A6A1-C6D6-4D93-871E-1F7C698B2B62}" type="pres">
      <dgm:prSet presAssocID="{6B798B2A-038F-4A89-A527-0ECC235D6EAC}" presName="level2Shape" presStyleLbl="node4" presStyleIdx="4" presStyleCnt="6"/>
      <dgm:spPr/>
      <dgm:t>
        <a:bodyPr/>
        <a:lstStyle/>
        <a:p>
          <a:endParaRPr lang="cs-CZ"/>
        </a:p>
      </dgm:t>
    </dgm:pt>
    <dgm:pt modelId="{F1983A38-CF41-40BC-97E3-6CC4F7D61486}" type="pres">
      <dgm:prSet presAssocID="{6B798B2A-038F-4A89-A527-0ECC235D6EAC}" presName="hierChild3" presStyleCnt="0"/>
      <dgm:spPr/>
    </dgm:pt>
    <dgm:pt modelId="{D40FE1B7-7CEF-4D39-8EBE-781D009EA492}" type="pres">
      <dgm:prSet presAssocID="{069C16D0-AFF1-4A37-8E31-F117D7D2AC64}" presName="Name19" presStyleLbl="parChTrans1D4" presStyleIdx="5" presStyleCnt="6"/>
      <dgm:spPr/>
      <dgm:t>
        <a:bodyPr/>
        <a:lstStyle/>
        <a:p>
          <a:endParaRPr lang="cs-CZ"/>
        </a:p>
      </dgm:t>
    </dgm:pt>
    <dgm:pt modelId="{CE5118A2-4A58-4BB5-9AC7-D327DA0D5780}" type="pres">
      <dgm:prSet presAssocID="{B4B1CAB7-086B-4A31-BC4E-D0772F13BACB}" presName="Name21" presStyleCnt="0"/>
      <dgm:spPr/>
    </dgm:pt>
    <dgm:pt modelId="{949F57BE-7773-4B80-A2C5-CC19371F14EF}" type="pres">
      <dgm:prSet presAssocID="{B4B1CAB7-086B-4A31-BC4E-D0772F13BACB}" presName="level2Shape" presStyleLbl="node4" presStyleIdx="5" presStyleCnt="6"/>
      <dgm:spPr/>
      <dgm:t>
        <a:bodyPr/>
        <a:lstStyle/>
        <a:p>
          <a:endParaRPr lang="cs-CZ"/>
        </a:p>
      </dgm:t>
    </dgm:pt>
    <dgm:pt modelId="{6E7DACBA-7F17-4B8F-968D-A48445AF32E5}" type="pres">
      <dgm:prSet presAssocID="{B4B1CAB7-086B-4A31-BC4E-D0772F13BACB}" presName="hierChild3" presStyleCnt="0"/>
      <dgm:spPr/>
    </dgm:pt>
    <dgm:pt modelId="{19C630E9-0CE5-410A-BACC-BA390CEA4691}" type="pres">
      <dgm:prSet presAssocID="{D89AD065-F772-46F3-9C28-5BD698AEFBE2}" presName="bgShapesFlow" presStyleCnt="0"/>
      <dgm:spPr/>
    </dgm:pt>
  </dgm:ptLst>
  <dgm:cxnLst>
    <dgm:cxn modelId="{501CE2C1-448E-4366-A340-4F805FF4966B}" type="presOf" srcId="{069C16D0-AFF1-4A37-8E31-F117D7D2AC64}" destId="{D40FE1B7-7CEF-4D39-8EBE-781D009EA492}" srcOrd="0" destOrd="0" presId="urn:microsoft.com/office/officeart/2005/8/layout/hierarchy6"/>
    <dgm:cxn modelId="{45B18F38-D65C-4930-8ED0-93BAC24F3150}" srcId="{609844C1-F222-47FA-95C2-6EB24C9A331A}" destId="{6B798B2A-038F-4A89-A527-0ECC235D6EAC}" srcOrd="0" destOrd="0" parTransId="{F05120FE-2B5F-4A05-824D-D9EECE07D8EB}" sibTransId="{6026FB73-691A-44E1-AA53-D65026D3C23E}"/>
    <dgm:cxn modelId="{2C74FF38-A91C-427C-AE25-B1C86502F220}" srcId="{1657F9CF-8A00-4C2A-A345-0E55687C1791}" destId="{31E780B9-BF6C-484D-976D-970FB97FB183}" srcOrd="1" destOrd="0" parTransId="{D4A6CB76-0737-4BD5-AD13-88D809F22CEA}" sibTransId="{2F6DC9FA-B2A6-42DA-8ECF-503765BCDCF1}"/>
    <dgm:cxn modelId="{4789276B-6E30-4E8F-933A-6079A6FE113C}" type="presOf" srcId="{8D9B97A6-2FBB-42B2-992E-402F7D354D63}" destId="{463F4A51-90F1-4C5B-8DDC-630365E325EE}" srcOrd="0" destOrd="0" presId="urn:microsoft.com/office/officeart/2005/8/layout/hierarchy6"/>
    <dgm:cxn modelId="{EA3AC2A6-0066-48B5-BA66-83328FC3BCCA}" srcId="{1657F9CF-8A00-4C2A-A345-0E55687C1791}" destId="{9DDB2D9A-62F8-497E-BBDD-A575D7FC304E}" srcOrd="0" destOrd="0" parTransId="{8D9B97A6-2FBB-42B2-992E-402F7D354D63}" sibTransId="{4623C026-2C0C-4D70-9D93-5CDB847EBCC3}"/>
    <dgm:cxn modelId="{8779265F-BCF8-4CA7-AB05-0C7083C63ADC}" type="presOf" srcId="{1A0BC093-7394-4D71-9CBE-DC1573E449F1}" destId="{71CD3C4A-D895-4526-A584-7AEE956661B4}" srcOrd="0" destOrd="0" presId="urn:microsoft.com/office/officeart/2005/8/layout/hierarchy6"/>
    <dgm:cxn modelId="{962C757A-E618-40C2-9894-6932B9B220C6}" type="presOf" srcId="{1657F9CF-8A00-4C2A-A345-0E55687C1791}" destId="{C44BB0C4-7050-4E8C-A84A-4D409DDB8F52}" srcOrd="0" destOrd="0" presId="urn:microsoft.com/office/officeart/2005/8/layout/hierarchy6"/>
    <dgm:cxn modelId="{3E98C1DF-C663-4CB2-9D3B-D21F60876ADE}" srcId="{609844C1-F222-47FA-95C2-6EB24C9A331A}" destId="{B4B1CAB7-086B-4A31-BC4E-D0772F13BACB}" srcOrd="1" destOrd="0" parTransId="{069C16D0-AFF1-4A37-8E31-F117D7D2AC64}" sibTransId="{48020149-C521-4F41-8ED9-36545BAB5CE0}"/>
    <dgm:cxn modelId="{0579D263-614A-4AF9-9087-260C516D2504}" type="presOf" srcId="{B4B1CAB7-086B-4A31-BC4E-D0772F13BACB}" destId="{949F57BE-7773-4B80-A2C5-CC19371F14EF}" srcOrd="0" destOrd="0" presId="urn:microsoft.com/office/officeart/2005/8/layout/hierarchy6"/>
    <dgm:cxn modelId="{5B46229A-01DC-44A6-A49A-2626A8DFF94A}" type="presOf" srcId="{D89AD065-F772-46F3-9C28-5BD698AEFBE2}" destId="{0E3DB580-36CD-4A6D-95E0-D1E23D7BB488}" srcOrd="0" destOrd="0" presId="urn:microsoft.com/office/officeart/2005/8/layout/hierarchy6"/>
    <dgm:cxn modelId="{6C22DFBF-37C8-412A-A73D-19565103F159}" type="presOf" srcId="{F05120FE-2B5F-4A05-824D-D9EECE07D8EB}" destId="{6140732E-9960-4DED-9F95-EF2EAB883C09}" srcOrd="0" destOrd="0" presId="urn:microsoft.com/office/officeart/2005/8/layout/hierarchy6"/>
    <dgm:cxn modelId="{219A82C4-6FAB-4BE8-813F-C3C406685454}" type="presOf" srcId="{119843D4-D6B1-4D94-B749-33FB7183F011}" destId="{0AC6ED49-66D2-41A9-B2FE-612C991454EA}" srcOrd="0" destOrd="0" presId="urn:microsoft.com/office/officeart/2005/8/layout/hierarchy6"/>
    <dgm:cxn modelId="{E4D4B608-BAA3-4E4A-B20F-0B7A967C5587}" type="presOf" srcId="{9DDB2D9A-62F8-497E-BBDD-A575D7FC304E}" destId="{BA4D6029-E3A8-458A-8C0F-01EB10F72D4A}" srcOrd="0" destOrd="0" presId="urn:microsoft.com/office/officeart/2005/8/layout/hierarchy6"/>
    <dgm:cxn modelId="{BE13C32D-2839-4660-BDE7-81F4B1B2502E}" type="presOf" srcId="{2626090E-D87B-44C3-A6A3-8F79891D8DC7}" destId="{3998C570-EB2E-414D-A050-1AE4D9B23D5C}" srcOrd="0" destOrd="0" presId="urn:microsoft.com/office/officeart/2005/8/layout/hierarchy6"/>
    <dgm:cxn modelId="{1B162785-533F-4475-8DC8-A10600AE6E1A}" srcId="{D4606667-8624-4A63-A030-EBAEF25E6C59}" destId="{1657F9CF-8A00-4C2A-A345-0E55687C1791}" srcOrd="0" destOrd="0" parTransId="{45E83C24-5290-4814-A256-3964ECE8C8A3}" sibTransId="{BEB31413-354F-4BD3-8B9B-3E6E65328190}"/>
    <dgm:cxn modelId="{AF8B1835-6C3D-4CF4-AF09-9459823988B8}" srcId="{9DDB2D9A-62F8-497E-BBDD-A575D7FC304E}" destId="{823D1DC9-85BF-404C-8AC1-7D721A3429BF}" srcOrd="0" destOrd="0" parTransId="{1A0BC093-7394-4D71-9CBE-DC1573E449F1}" sibTransId="{2807548D-5EAE-463E-A3BA-CE2BA6EBC64E}"/>
    <dgm:cxn modelId="{289E9623-F848-4D20-AEB3-FB23352B1857}" type="presOf" srcId="{31E780B9-BF6C-484D-976D-970FB97FB183}" destId="{69CC69AE-CFA3-437F-A086-4FC762F809F1}" srcOrd="0" destOrd="0" presId="urn:microsoft.com/office/officeart/2005/8/layout/hierarchy6"/>
    <dgm:cxn modelId="{EC174D01-7C85-4B2A-9128-CD10E3854715}" type="presOf" srcId="{A81D632D-D284-4D07-A87F-DD4FD85471CE}" destId="{05C6A87A-702C-4BD9-A6C0-50C97ACA4E29}" srcOrd="0" destOrd="0" presId="urn:microsoft.com/office/officeart/2005/8/layout/hierarchy6"/>
    <dgm:cxn modelId="{1F92B336-373C-4EC6-8207-E9B9AD75E51E}" type="presOf" srcId="{C3D08E32-8D94-4D20-824F-E8CC1BD1DB2D}" destId="{340BC79A-1F86-410E-8195-71D87633FC67}" srcOrd="0" destOrd="0" presId="urn:microsoft.com/office/officeart/2005/8/layout/hierarchy6"/>
    <dgm:cxn modelId="{DA5B305D-BAAE-48E1-AAA8-3A9EA5C1435A}" type="presOf" srcId="{823D1DC9-85BF-404C-8AC1-7D721A3429BF}" destId="{453808D2-2F77-435F-820E-8E8B16EA0AA8}" srcOrd="0" destOrd="0" presId="urn:microsoft.com/office/officeart/2005/8/layout/hierarchy6"/>
    <dgm:cxn modelId="{B3C5A8F7-4058-4B1F-BEB1-320183C23A0F}" type="presOf" srcId="{27860C8C-6F7F-49BE-98C3-5CB09BACF041}" destId="{6A46167E-D79D-44B5-9A90-6F1CB2A913DC}" srcOrd="0" destOrd="0" presId="urn:microsoft.com/office/officeart/2005/8/layout/hierarchy6"/>
    <dgm:cxn modelId="{533150F2-A1A1-47C8-A9DB-88298873681F}" srcId="{31E780B9-BF6C-484D-976D-970FB97FB183}" destId="{609844C1-F222-47FA-95C2-6EB24C9A331A}" srcOrd="0" destOrd="0" parTransId="{2626090E-D87B-44C3-A6A3-8F79891D8DC7}" sibTransId="{429AF94E-F707-4575-8D7F-297A176AF4AC}"/>
    <dgm:cxn modelId="{84D72D87-BE20-4E58-8394-9554AF37E189}" srcId="{823D1DC9-85BF-404C-8AC1-7D721A3429BF}" destId="{A81D632D-D284-4D07-A87F-DD4FD85471CE}" srcOrd="1" destOrd="0" parTransId="{119843D4-D6B1-4D94-B749-33FB7183F011}" sibTransId="{493EA875-E1A3-4713-B26A-065316FDAC33}"/>
    <dgm:cxn modelId="{7184CD42-7BF1-4C53-A18A-D0A87BE665A4}" srcId="{D89AD065-F772-46F3-9C28-5BD698AEFBE2}" destId="{D4606667-8624-4A63-A030-EBAEF25E6C59}" srcOrd="0" destOrd="0" parTransId="{D5CB763D-8E08-4B19-817C-E3E9FD85C966}" sibTransId="{3269DFA8-2346-434C-AFF9-301B43DDA367}"/>
    <dgm:cxn modelId="{22716F1B-8A1F-4CDB-B238-90457EE8113F}" type="presOf" srcId="{6B798B2A-038F-4A89-A527-0ECC235D6EAC}" destId="{A890A6A1-C6D6-4D93-871E-1F7C698B2B62}" srcOrd="0" destOrd="0" presId="urn:microsoft.com/office/officeart/2005/8/layout/hierarchy6"/>
    <dgm:cxn modelId="{94060500-FEF7-42E9-AC3F-C254D65F46A8}" type="presOf" srcId="{D4606667-8624-4A63-A030-EBAEF25E6C59}" destId="{E72C90FB-AD8C-4BE3-BD36-8C3ADBD7F4AD}" srcOrd="0" destOrd="0" presId="urn:microsoft.com/office/officeart/2005/8/layout/hierarchy6"/>
    <dgm:cxn modelId="{2B12193A-E5E2-443B-84A5-F85F41E592B8}" type="presOf" srcId="{609844C1-F222-47FA-95C2-6EB24C9A331A}" destId="{051F62C4-B351-4A48-860E-A5F7E1DC861F}" srcOrd="0" destOrd="0" presId="urn:microsoft.com/office/officeart/2005/8/layout/hierarchy6"/>
    <dgm:cxn modelId="{51205900-9E87-4EA8-A598-E233BBCB0D71}" type="presOf" srcId="{D4A6CB76-0737-4BD5-AD13-88D809F22CEA}" destId="{E8D98355-0D23-4126-B973-A17F0D39062C}" srcOrd="0" destOrd="0" presId="urn:microsoft.com/office/officeart/2005/8/layout/hierarchy6"/>
    <dgm:cxn modelId="{0ED3F1CD-631A-4124-8ACC-CB9C2FD45263}" srcId="{823D1DC9-85BF-404C-8AC1-7D721A3429BF}" destId="{C3D08E32-8D94-4D20-824F-E8CC1BD1DB2D}" srcOrd="0" destOrd="0" parTransId="{27860C8C-6F7F-49BE-98C3-5CB09BACF041}" sibTransId="{58A3C208-CAB6-4A2B-BD36-10BDBD9922A2}"/>
    <dgm:cxn modelId="{BCB19F14-3102-4EC2-BAEB-A932EDAA4C03}" type="presOf" srcId="{45E83C24-5290-4814-A256-3964ECE8C8A3}" destId="{8FB21967-754F-4B76-8969-63E726935D04}" srcOrd="0" destOrd="0" presId="urn:microsoft.com/office/officeart/2005/8/layout/hierarchy6"/>
    <dgm:cxn modelId="{239F241B-E750-40CB-BE85-9190DD22C43E}" type="presParOf" srcId="{0E3DB580-36CD-4A6D-95E0-D1E23D7BB488}" destId="{1155F8FA-718F-4996-A72A-3EE6899C0173}" srcOrd="0" destOrd="0" presId="urn:microsoft.com/office/officeart/2005/8/layout/hierarchy6"/>
    <dgm:cxn modelId="{17E416B9-2654-4472-8A18-E6175D1AAF79}" type="presParOf" srcId="{1155F8FA-718F-4996-A72A-3EE6899C0173}" destId="{784E2D05-3EAD-4F43-8A2B-92590B3BE9B2}" srcOrd="0" destOrd="0" presId="urn:microsoft.com/office/officeart/2005/8/layout/hierarchy6"/>
    <dgm:cxn modelId="{E2775B40-D9F2-4B16-95AE-21231A1BE429}" type="presParOf" srcId="{784E2D05-3EAD-4F43-8A2B-92590B3BE9B2}" destId="{CBC029B7-5447-48CD-9C30-01CC0413EFD2}" srcOrd="0" destOrd="0" presId="urn:microsoft.com/office/officeart/2005/8/layout/hierarchy6"/>
    <dgm:cxn modelId="{1F83A9AC-A835-4360-9D86-7F0056CD2D88}" type="presParOf" srcId="{CBC029B7-5447-48CD-9C30-01CC0413EFD2}" destId="{E72C90FB-AD8C-4BE3-BD36-8C3ADBD7F4AD}" srcOrd="0" destOrd="0" presId="urn:microsoft.com/office/officeart/2005/8/layout/hierarchy6"/>
    <dgm:cxn modelId="{BE53737F-61EB-4A7B-BB3D-2111644245BE}" type="presParOf" srcId="{CBC029B7-5447-48CD-9C30-01CC0413EFD2}" destId="{39A32176-C58F-4822-9B93-6836F8DB4FBA}" srcOrd="1" destOrd="0" presId="urn:microsoft.com/office/officeart/2005/8/layout/hierarchy6"/>
    <dgm:cxn modelId="{743245E0-8B5E-4BA6-81DC-DAB990C60FAF}" type="presParOf" srcId="{39A32176-C58F-4822-9B93-6836F8DB4FBA}" destId="{8FB21967-754F-4B76-8969-63E726935D04}" srcOrd="0" destOrd="0" presId="urn:microsoft.com/office/officeart/2005/8/layout/hierarchy6"/>
    <dgm:cxn modelId="{ED7F3594-CF33-4969-90AD-B6DCEEB0B483}" type="presParOf" srcId="{39A32176-C58F-4822-9B93-6836F8DB4FBA}" destId="{5749B92D-1171-4272-915F-EB87B476396D}" srcOrd="1" destOrd="0" presId="urn:microsoft.com/office/officeart/2005/8/layout/hierarchy6"/>
    <dgm:cxn modelId="{27F0B866-FB5B-451C-8CC3-99C94D61F660}" type="presParOf" srcId="{5749B92D-1171-4272-915F-EB87B476396D}" destId="{C44BB0C4-7050-4E8C-A84A-4D409DDB8F52}" srcOrd="0" destOrd="0" presId="urn:microsoft.com/office/officeart/2005/8/layout/hierarchy6"/>
    <dgm:cxn modelId="{31415792-7C5B-447C-8F53-E0CC4249F58E}" type="presParOf" srcId="{5749B92D-1171-4272-915F-EB87B476396D}" destId="{7F62DF23-9B26-4462-88C7-BDDEDD6E8A1C}" srcOrd="1" destOrd="0" presId="urn:microsoft.com/office/officeart/2005/8/layout/hierarchy6"/>
    <dgm:cxn modelId="{1D900A68-6B29-4017-913C-0C0287781FC9}" type="presParOf" srcId="{7F62DF23-9B26-4462-88C7-BDDEDD6E8A1C}" destId="{463F4A51-90F1-4C5B-8DDC-630365E325EE}" srcOrd="0" destOrd="0" presId="urn:microsoft.com/office/officeart/2005/8/layout/hierarchy6"/>
    <dgm:cxn modelId="{03F5A717-617A-42F4-903E-158E3A247485}" type="presParOf" srcId="{7F62DF23-9B26-4462-88C7-BDDEDD6E8A1C}" destId="{327CACAA-A161-47DC-BED1-9180B926EF1F}" srcOrd="1" destOrd="0" presId="urn:microsoft.com/office/officeart/2005/8/layout/hierarchy6"/>
    <dgm:cxn modelId="{CB61801B-2A83-4D62-9FAC-26DB4D29CC28}" type="presParOf" srcId="{327CACAA-A161-47DC-BED1-9180B926EF1F}" destId="{BA4D6029-E3A8-458A-8C0F-01EB10F72D4A}" srcOrd="0" destOrd="0" presId="urn:microsoft.com/office/officeart/2005/8/layout/hierarchy6"/>
    <dgm:cxn modelId="{8834F523-BD0B-4D9D-A8E6-34D7C2C7245B}" type="presParOf" srcId="{327CACAA-A161-47DC-BED1-9180B926EF1F}" destId="{0714A3DB-769A-4194-BDF1-49B8188AA6D4}" srcOrd="1" destOrd="0" presId="urn:microsoft.com/office/officeart/2005/8/layout/hierarchy6"/>
    <dgm:cxn modelId="{8A7632A2-2E42-4159-8BF4-E55DAA86D481}" type="presParOf" srcId="{0714A3DB-769A-4194-BDF1-49B8188AA6D4}" destId="{71CD3C4A-D895-4526-A584-7AEE956661B4}" srcOrd="0" destOrd="0" presId="urn:microsoft.com/office/officeart/2005/8/layout/hierarchy6"/>
    <dgm:cxn modelId="{A5C3F42C-B03D-4AB9-9148-04C648E1D038}" type="presParOf" srcId="{0714A3DB-769A-4194-BDF1-49B8188AA6D4}" destId="{FB53DB4B-0CF9-4734-91A3-F116F9267CFC}" srcOrd="1" destOrd="0" presId="urn:microsoft.com/office/officeart/2005/8/layout/hierarchy6"/>
    <dgm:cxn modelId="{44D90E91-A4BA-47B6-96E9-47B1F07A8DFF}" type="presParOf" srcId="{FB53DB4B-0CF9-4734-91A3-F116F9267CFC}" destId="{453808D2-2F77-435F-820E-8E8B16EA0AA8}" srcOrd="0" destOrd="0" presId="urn:microsoft.com/office/officeart/2005/8/layout/hierarchy6"/>
    <dgm:cxn modelId="{74117CF7-6953-495F-BB3C-B7949D282DFF}" type="presParOf" srcId="{FB53DB4B-0CF9-4734-91A3-F116F9267CFC}" destId="{343C5C6F-96E6-488E-86BA-A00B85CDCE03}" srcOrd="1" destOrd="0" presId="urn:microsoft.com/office/officeart/2005/8/layout/hierarchy6"/>
    <dgm:cxn modelId="{343F84CD-A81E-4949-8984-6F143C009677}" type="presParOf" srcId="{343C5C6F-96E6-488E-86BA-A00B85CDCE03}" destId="{6A46167E-D79D-44B5-9A90-6F1CB2A913DC}" srcOrd="0" destOrd="0" presId="urn:microsoft.com/office/officeart/2005/8/layout/hierarchy6"/>
    <dgm:cxn modelId="{2CE67655-9EAA-47E6-9481-24A4AF6D8771}" type="presParOf" srcId="{343C5C6F-96E6-488E-86BA-A00B85CDCE03}" destId="{C98B8F03-C7C2-4249-9D12-663531A40859}" srcOrd="1" destOrd="0" presId="urn:microsoft.com/office/officeart/2005/8/layout/hierarchy6"/>
    <dgm:cxn modelId="{EBF92BC0-7841-4F84-92A1-7C45BAC96E35}" type="presParOf" srcId="{C98B8F03-C7C2-4249-9D12-663531A40859}" destId="{340BC79A-1F86-410E-8195-71D87633FC67}" srcOrd="0" destOrd="0" presId="urn:microsoft.com/office/officeart/2005/8/layout/hierarchy6"/>
    <dgm:cxn modelId="{55D9A01F-198D-4FAF-8B66-C9F8CDFAEF6F}" type="presParOf" srcId="{C98B8F03-C7C2-4249-9D12-663531A40859}" destId="{76FF3C6B-1757-436C-8F82-B31A0A5F1F55}" srcOrd="1" destOrd="0" presId="urn:microsoft.com/office/officeart/2005/8/layout/hierarchy6"/>
    <dgm:cxn modelId="{BFD65B7E-A6BF-402F-A586-08A4CC3DAF48}" type="presParOf" srcId="{343C5C6F-96E6-488E-86BA-A00B85CDCE03}" destId="{0AC6ED49-66D2-41A9-B2FE-612C991454EA}" srcOrd="2" destOrd="0" presId="urn:microsoft.com/office/officeart/2005/8/layout/hierarchy6"/>
    <dgm:cxn modelId="{98FF0A3D-E284-43F5-AFE7-597706756853}" type="presParOf" srcId="{343C5C6F-96E6-488E-86BA-A00B85CDCE03}" destId="{BACCC2BD-6F53-4D15-876C-392F94EB3995}" srcOrd="3" destOrd="0" presId="urn:microsoft.com/office/officeart/2005/8/layout/hierarchy6"/>
    <dgm:cxn modelId="{2DDB9E80-9FDC-4571-A2F8-C29A426D50F1}" type="presParOf" srcId="{BACCC2BD-6F53-4D15-876C-392F94EB3995}" destId="{05C6A87A-702C-4BD9-A6C0-50C97ACA4E29}" srcOrd="0" destOrd="0" presId="urn:microsoft.com/office/officeart/2005/8/layout/hierarchy6"/>
    <dgm:cxn modelId="{7CE0DAF8-50CA-4821-A348-EBCFCDC4D71A}" type="presParOf" srcId="{BACCC2BD-6F53-4D15-876C-392F94EB3995}" destId="{80C52B5F-6C99-45D3-A9C9-0C1FFF23BAAB}" srcOrd="1" destOrd="0" presId="urn:microsoft.com/office/officeart/2005/8/layout/hierarchy6"/>
    <dgm:cxn modelId="{0F5B2987-A226-493C-BC5A-62499926BD41}" type="presParOf" srcId="{7F62DF23-9B26-4462-88C7-BDDEDD6E8A1C}" destId="{E8D98355-0D23-4126-B973-A17F0D39062C}" srcOrd="2" destOrd="0" presId="urn:microsoft.com/office/officeart/2005/8/layout/hierarchy6"/>
    <dgm:cxn modelId="{F228CD34-5C05-4A83-A06F-9296DB7C5920}" type="presParOf" srcId="{7F62DF23-9B26-4462-88C7-BDDEDD6E8A1C}" destId="{5D3CDD96-F99E-45A9-AB59-9E50A13B3D33}" srcOrd="3" destOrd="0" presId="urn:microsoft.com/office/officeart/2005/8/layout/hierarchy6"/>
    <dgm:cxn modelId="{8E2A50CB-FED1-4209-8365-AA5E3E4AB86C}" type="presParOf" srcId="{5D3CDD96-F99E-45A9-AB59-9E50A13B3D33}" destId="{69CC69AE-CFA3-437F-A086-4FC762F809F1}" srcOrd="0" destOrd="0" presId="urn:microsoft.com/office/officeart/2005/8/layout/hierarchy6"/>
    <dgm:cxn modelId="{FC4A8476-1823-4AF2-BC67-40557FF33491}" type="presParOf" srcId="{5D3CDD96-F99E-45A9-AB59-9E50A13B3D33}" destId="{1BAFE8BF-E714-4A02-BD7C-DEDC1CDFDAB2}" srcOrd="1" destOrd="0" presId="urn:microsoft.com/office/officeart/2005/8/layout/hierarchy6"/>
    <dgm:cxn modelId="{4CC80AD7-37B6-45EA-8202-E7CF835686B7}" type="presParOf" srcId="{1BAFE8BF-E714-4A02-BD7C-DEDC1CDFDAB2}" destId="{3998C570-EB2E-414D-A050-1AE4D9B23D5C}" srcOrd="0" destOrd="0" presId="urn:microsoft.com/office/officeart/2005/8/layout/hierarchy6"/>
    <dgm:cxn modelId="{446213B6-F33B-43B5-89B1-D94C5C0617B8}" type="presParOf" srcId="{1BAFE8BF-E714-4A02-BD7C-DEDC1CDFDAB2}" destId="{FC00AF1E-5810-47BF-8437-A5A0D3B68D3A}" srcOrd="1" destOrd="0" presId="urn:microsoft.com/office/officeart/2005/8/layout/hierarchy6"/>
    <dgm:cxn modelId="{10546CB2-4D7E-4623-9A4B-187C255785DC}" type="presParOf" srcId="{FC00AF1E-5810-47BF-8437-A5A0D3B68D3A}" destId="{051F62C4-B351-4A48-860E-A5F7E1DC861F}" srcOrd="0" destOrd="0" presId="urn:microsoft.com/office/officeart/2005/8/layout/hierarchy6"/>
    <dgm:cxn modelId="{723212A9-04F8-404D-BAC9-7CA8AFF5B368}" type="presParOf" srcId="{FC00AF1E-5810-47BF-8437-A5A0D3B68D3A}" destId="{5A197565-F1E8-48F2-A8E8-508F6DE07939}" srcOrd="1" destOrd="0" presId="urn:microsoft.com/office/officeart/2005/8/layout/hierarchy6"/>
    <dgm:cxn modelId="{E917EC1C-6786-4228-8417-00599D8AE4BB}" type="presParOf" srcId="{5A197565-F1E8-48F2-A8E8-508F6DE07939}" destId="{6140732E-9960-4DED-9F95-EF2EAB883C09}" srcOrd="0" destOrd="0" presId="urn:microsoft.com/office/officeart/2005/8/layout/hierarchy6"/>
    <dgm:cxn modelId="{D5CA6F8B-7F15-4B63-BD7C-D6CA723DDB4B}" type="presParOf" srcId="{5A197565-F1E8-48F2-A8E8-508F6DE07939}" destId="{D5AF38E8-7A11-4216-A1AE-3176366556F3}" srcOrd="1" destOrd="0" presId="urn:microsoft.com/office/officeart/2005/8/layout/hierarchy6"/>
    <dgm:cxn modelId="{6D3C4931-C65E-4D89-B3E7-F2865EB233AD}" type="presParOf" srcId="{D5AF38E8-7A11-4216-A1AE-3176366556F3}" destId="{A890A6A1-C6D6-4D93-871E-1F7C698B2B62}" srcOrd="0" destOrd="0" presId="urn:microsoft.com/office/officeart/2005/8/layout/hierarchy6"/>
    <dgm:cxn modelId="{92F3AEDE-91E3-4BFC-8605-61237F84A43F}" type="presParOf" srcId="{D5AF38E8-7A11-4216-A1AE-3176366556F3}" destId="{F1983A38-CF41-40BC-97E3-6CC4F7D61486}" srcOrd="1" destOrd="0" presId="urn:microsoft.com/office/officeart/2005/8/layout/hierarchy6"/>
    <dgm:cxn modelId="{FFFEE9FB-C74C-43FF-AD40-D504928EC55D}" type="presParOf" srcId="{5A197565-F1E8-48F2-A8E8-508F6DE07939}" destId="{D40FE1B7-7CEF-4D39-8EBE-781D009EA492}" srcOrd="2" destOrd="0" presId="urn:microsoft.com/office/officeart/2005/8/layout/hierarchy6"/>
    <dgm:cxn modelId="{44AB5661-8BD7-4B1C-99F3-F2056F2D3F68}" type="presParOf" srcId="{5A197565-F1E8-48F2-A8E8-508F6DE07939}" destId="{CE5118A2-4A58-4BB5-9AC7-D327DA0D5780}" srcOrd="3" destOrd="0" presId="urn:microsoft.com/office/officeart/2005/8/layout/hierarchy6"/>
    <dgm:cxn modelId="{E672DD8A-D8A9-46D6-91DA-CCF084738627}" type="presParOf" srcId="{CE5118A2-4A58-4BB5-9AC7-D327DA0D5780}" destId="{949F57BE-7773-4B80-A2C5-CC19371F14EF}" srcOrd="0" destOrd="0" presId="urn:microsoft.com/office/officeart/2005/8/layout/hierarchy6"/>
    <dgm:cxn modelId="{EB965077-48A9-4C87-A9C8-2DC6DDA051EF}" type="presParOf" srcId="{CE5118A2-4A58-4BB5-9AC7-D327DA0D5780}" destId="{6E7DACBA-7F17-4B8F-968D-A48445AF32E5}" srcOrd="1" destOrd="0" presId="urn:microsoft.com/office/officeart/2005/8/layout/hierarchy6"/>
    <dgm:cxn modelId="{311ABFCA-F905-4F8C-AEB2-4DE1A3F332C1}" type="presParOf" srcId="{0E3DB580-36CD-4A6D-95E0-D1E23D7BB488}" destId="{19C630E9-0CE5-410A-BACC-BA390CEA4691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89AD065-F772-46F3-9C28-5BD698AEFBE2}" type="doc">
      <dgm:prSet loTypeId="urn:microsoft.com/office/officeart/2005/8/layout/hierarchy6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cs-CZ"/>
        </a:p>
      </dgm:t>
    </dgm:pt>
    <dgm:pt modelId="{D4606667-8624-4A63-A030-EBAEF25E6C59}">
      <dgm:prSet phldrT="[Text]"/>
      <dgm:spPr/>
      <dgm:t>
        <a:bodyPr/>
        <a:lstStyle/>
        <a:p>
          <a:r>
            <a:rPr lang="cs-CZ" dirty="0" smtClean="0"/>
            <a:t>Zasedání Zastupitelstva města</a:t>
          </a:r>
          <a:endParaRPr lang="cs-CZ" dirty="0"/>
        </a:p>
      </dgm:t>
    </dgm:pt>
    <dgm:pt modelId="{D5CB763D-8E08-4B19-817C-E3E9FD85C966}" type="parTrans" cxnId="{7184CD42-7BF1-4C53-A18A-D0A87BE665A4}">
      <dgm:prSet/>
      <dgm:spPr/>
      <dgm:t>
        <a:bodyPr/>
        <a:lstStyle/>
        <a:p>
          <a:endParaRPr lang="cs-CZ"/>
        </a:p>
      </dgm:t>
    </dgm:pt>
    <dgm:pt modelId="{3269DFA8-2346-434C-AFF9-301B43DDA367}" type="sibTrans" cxnId="{7184CD42-7BF1-4C53-A18A-D0A87BE665A4}">
      <dgm:prSet/>
      <dgm:spPr/>
      <dgm:t>
        <a:bodyPr/>
        <a:lstStyle/>
        <a:p>
          <a:endParaRPr lang="cs-CZ"/>
        </a:p>
      </dgm:t>
    </dgm:pt>
    <dgm:pt modelId="{1657F9CF-8A00-4C2A-A345-0E55687C1791}">
      <dgm:prSet/>
      <dgm:spPr/>
      <dgm:t>
        <a:bodyPr/>
        <a:lstStyle/>
        <a:p>
          <a:r>
            <a:rPr lang="cs-CZ" dirty="0" smtClean="0"/>
            <a:t>Spustit halu Polárku?</a:t>
          </a:r>
          <a:endParaRPr lang="cs-CZ" dirty="0"/>
        </a:p>
      </dgm:t>
    </dgm:pt>
    <dgm:pt modelId="{45E83C24-5290-4814-A256-3964ECE8C8A3}" type="parTrans" cxnId="{1B162785-533F-4475-8DC8-A10600AE6E1A}">
      <dgm:prSet/>
      <dgm:spPr/>
      <dgm:t>
        <a:bodyPr/>
        <a:lstStyle/>
        <a:p>
          <a:endParaRPr lang="cs-CZ"/>
        </a:p>
      </dgm:t>
    </dgm:pt>
    <dgm:pt modelId="{BEB31413-354F-4BD3-8B9B-3E6E65328190}" type="sibTrans" cxnId="{1B162785-533F-4475-8DC8-A10600AE6E1A}">
      <dgm:prSet/>
      <dgm:spPr/>
      <dgm:t>
        <a:bodyPr/>
        <a:lstStyle/>
        <a:p>
          <a:endParaRPr lang="cs-CZ"/>
        </a:p>
      </dgm:t>
    </dgm:pt>
    <dgm:pt modelId="{9DDB2D9A-62F8-497E-BBDD-A575D7FC304E}">
      <dgm:prSet/>
      <dgm:spPr/>
      <dgm:t>
        <a:bodyPr/>
        <a:lstStyle/>
        <a:p>
          <a:r>
            <a:rPr lang="cs-CZ" dirty="0" smtClean="0"/>
            <a:t>ANO</a:t>
          </a:r>
          <a:endParaRPr lang="cs-CZ" dirty="0"/>
        </a:p>
      </dgm:t>
    </dgm:pt>
    <dgm:pt modelId="{8D9B97A6-2FBB-42B2-992E-402F7D354D63}" type="parTrans" cxnId="{EA3AC2A6-0066-48B5-BA66-83328FC3BCCA}">
      <dgm:prSet/>
      <dgm:spPr/>
      <dgm:t>
        <a:bodyPr/>
        <a:lstStyle/>
        <a:p>
          <a:endParaRPr lang="cs-CZ"/>
        </a:p>
      </dgm:t>
    </dgm:pt>
    <dgm:pt modelId="{4623C026-2C0C-4D70-9D93-5CDB847EBCC3}" type="sibTrans" cxnId="{EA3AC2A6-0066-48B5-BA66-83328FC3BCCA}">
      <dgm:prSet/>
      <dgm:spPr/>
      <dgm:t>
        <a:bodyPr/>
        <a:lstStyle/>
        <a:p>
          <a:endParaRPr lang="cs-CZ"/>
        </a:p>
      </dgm:t>
    </dgm:pt>
    <dgm:pt modelId="{31E780B9-BF6C-484D-976D-970FB97FB183}">
      <dgm:prSet/>
      <dgm:spPr/>
      <dgm:t>
        <a:bodyPr/>
        <a:lstStyle/>
        <a:p>
          <a:r>
            <a:rPr lang="cs-CZ" smtClean="0"/>
            <a:t>NE</a:t>
          </a:r>
          <a:endParaRPr lang="cs-CZ" dirty="0"/>
        </a:p>
      </dgm:t>
    </dgm:pt>
    <dgm:pt modelId="{D4A6CB76-0737-4BD5-AD13-88D809F22CEA}" type="parTrans" cxnId="{2C74FF38-A91C-427C-AE25-B1C86502F220}">
      <dgm:prSet/>
      <dgm:spPr/>
      <dgm:t>
        <a:bodyPr/>
        <a:lstStyle/>
        <a:p>
          <a:endParaRPr lang="cs-CZ"/>
        </a:p>
      </dgm:t>
    </dgm:pt>
    <dgm:pt modelId="{2F6DC9FA-B2A6-42DA-8ECF-503765BCDCF1}" type="sibTrans" cxnId="{2C74FF38-A91C-427C-AE25-B1C86502F220}">
      <dgm:prSet/>
      <dgm:spPr/>
      <dgm:t>
        <a:bodyPr/>
        <a:lstStyle/>
        <a:p>
          <a:endParaRPr lang="cs-CZ"/>
        </a:p>
      </dgm:t>
    </dgm:pt>
    <dgm:pt modelId="{823D1DC9-85BF-404C-8AC1-7D721A3429BF}">
      <dgm:prSet/>
      <dgm:spPr/>
      <dgm:t>
        <a:bodyPr/>
        <a:lstStyle/>
        <a:p>
          <a:r>
            <a:rPr lang="cs-CZ" smtClean="0"/>
            <a:t>Výstavba OC</a:t>
          </a:r>
          <a:endParaRPr lang="cs-CZ" dirty="0"/>
        </a:p>
      </dgm:t>
    </dgm:pt>
    <dgm:pt modelId="{1A0BC093-7394-4D71-9CBE-DC1573E449F1}" type="parTrans" cxnId="{AF8B1835-6C3D-4CF4-AF09-9459823988B8}">
      <dgm:prSet/>
      <dgm:spPr/>
      <dgm:t>
        <a:bodyPr/>
        <a:lstStyle/>
        <a:p>
          <a:endParaRPr lang="cs-CZ"/>
        </a:p>
      </dgm:t>
    </dgm:pt>
    <dgm:pt modelId="{2807548D-5EAE-463E-A3BA-CE2BA6EBC64E}" type="sibTrans" cxnId="{AF8B1835-6C3D-4CF4-AF09-9459823988B8}">
      <dgm:prSet/>
      <dgm:spPr/>
      <dgm:t>
        <a:bodyPr/>
        <a:lstStyle/>
        <a:p>
          <a:endParaRPr lang="cs-CZ"/>
        </a:p>
      </dgm:t>
    </dgm:pt>
    <dgm:pt modelId="{C3D08E32-8D94-4D20-824F-E8CC1BD1DB2D}">
      <dgm:prSet/>
      <dgm:spPr/>
      <dgm:t>
        <a:bodyPr/>
        <a:lstStyle/>
        <a:p>
          <a:r>
            <a:rPr lang="cs-CZ" dirty="0" smtClean="0"/>
            <a:t>ANO</a:t>
          </a:r>
          <a:endParaRPr lang="cs-CZ" dirty="0"/>
        </a:p>
      </dgm:t>
    </dgm:pt>
    <dgm:pt modelId="{27860C8C-6F7F-49BE-98C3-5CB09BACF041}" type="parTrans" cxnId="{0ED3F1CD-631A-4124-8ACC-CB9C2FD45263}">
      <dgm:prSet/>
      <dgm:spPr/>
      <dgm:t>
        <a:bodyPr/>
        <a:lstStyle/>
        <a:p>
          <a:endParaRPr lang="cs-CZ"/>
        </a:p>
      </dgm:t>
    </dgm:pt>
    <dgm:pt modelId="{58A3C208-CAB6-4A2B-BD36-10BDBD9922A2}" type="sibTrans" cxnId="{0ED3F1CD-631A-4124-8ACC-CB9C2FD45263}">
      <dgm:prSet/>
      <dgm:spPr/>
      <dgm:t>
        <a:bodyPr/>
        <a:lstStyle/>
        <a:p>
          <a:endParaRPr lang="cs-CZ"/>
        </a:p>
      </dgm:t>
    </dgm:pt>
    <dgm:pt modelId="{A81D632D-D284-4D07-A87F-DD4FD85471CE}">
      <dgm:prSet/>
      <dgm:spPr/>
      <dgm:t>
        <a:bodyPr/>
        <a:lstStyle/>
        <a:p>
          <a:r>
            <a:rPr lang="cs-CZ" dirty="0" smtClean="0"/>
            <a:t>NE</a:t>
          </a:r>
          <a:endParaRPr lang="cs-CZ" dirty="0"/>
        </a:p>
      </dgm:t>
    </dgm:pt>
    <dgm:pt modelId="{119843D4-D6B1-4D94-B749-33FB7183F011}" type="parTrans" cxnId="{84D72D87-BE20-4E58-8394-9554AF37E189}">
      <dgm:prSet/>
      <dgm:spPr/>
      <dgm:t>
        <a:bodyPr/>
        <a:lstStyle/>
        <a:p>
          <a:endParaRPr lang="cs-CZ"/>
        </a:p>
      </dgm:t>
    </dgm:pt>
    <dgm:pt modelId="{493EA875-E1A3-4713-B26A-065316FDAC33}" type="sibTrans" cxnId="{84D72D87-BE20-4E58-8394-9554AF37E189}">
      <dgm:prSet/>
      <dgm:spPr/>
      <dgm:t>
        <a:bodyPr/>
        <a:lstStyle/>
        <a:p>
          <a:endParaRPr lang="cs-CZ"/>
        </a:p>
      </dgm:t>
    </dgm:pt>
    <dgm:pt modelId="{609844C1-F222-47FA-95C2-6EB24C9A331A}">
      <dgm:prSet/>
      <dgm:spPr/>
      <dgm:t>
        <a:bodyPr/>
        <a:lstStyle/>
        <a:p>
          <a:r>
            <a:rPr lang="cs-CZ" smtClean="0"/>
            <a:t>Výstavba OC</a:t>
          </a:r>
          <a:endParaRPr lang="cs-CZ" dirty="0"/>
        </a:p>
      </dgm:t>
    </dgm:pt>
    <dgm:pt modelId="{2626090E-D87B-44C3-A6A3-8F79891D8DC7}" type="parTrans" cxnId="{533150F2-A1A1-47C8-A9DB-88298873681F}">
      <dgm:prSet/>
      <dgm:spPr/>
      <dgm:t>
        <a:bodyPr/>
        <a:lstStyle/>
        <a:p>
          <a:endParaRPr lang="cs-CZ"/>
        </a:p>
      </dgm:t>
    </dgm:pt>
    <dgm:pt modelId="{429AF94E-F707-4575-8D7F-297A176AF4AC}" type="sibTrans" cxnId="{533150F2-A1A1-47C8-A9DB-88298873681F}">
      <dgm:prSet/>
      <dgm:spPr/>
      <dgm:t>
        <a:bodyPr/>
        <a:lstStyle/>
        <a:p>
          <a:endParaRPr lang="cs-CZ"/>
        </a:p>
      </dgm:t>
    </dgm:pt>
    <dgm:pt modelId="{6B798B2A-038F-4A89-A527-0ECC235D6EAC}">
      <dgm:prSet/>
      <dgm:spPr/>
      <dgm:t>
        <a:bodyPr/>
        <a:lstStyle/>
        <a:p>
          <a:r>
            <a:rPr lang="cs-CZ" dirty="0" smtClean="0"/>
            <a:t>ANO</a:t>
          </a:r>
          <a:endParaRPr lang="cs-CZ" dirty="0"/>
        </a:p>
      </dgm:t>
    </dgm:pt>
    <dgm:pt modelId="{F05120FE-2B5F-4A05-824D-D9EECE07D8EB}" type="parTrans" cxnId="{45B18F38-D65C-4930-8ED0-93BAC24F3150}">
      <dgm:prSet/>
      <dgm:spPr/>
      <dgm:t>
        <a:bodyPr/>
        <a:lstStyle/>
        <a:p>
          <a:endParaRPr lang="cs-CZ"/>
        </a:p>
      </dgm:t>
    </dgm:pt>
    <dgm:pt modelId="{6026FB73-691A-44E1-AA53-D65026D3C23E}" type="sibTrans" cxnId="{45B18F38-D65C-4930-8ED0-93BAC24F3150}">
      <dgm:prSet/>
      <dgm:spPr/>
      <dgm:t>
        <a:bodyPr/>
        <a:lstStyle/>
        <a:p>
          <a:endParaRPr lang="cs-CZ"/>
        </a:p>
      </dgm:t>
    </dgm:pt>
    <dgm:pt modelId="{B4B1CAB7-086B-4A31-BC4E-D0772F13BACB}">
      <dgm:prSet/>
      <dgm:spPr/>
      <dgm:t>
        <a:bodyPr/>
        <a:lstStyle/>
        <a:p>
          <a:r>
            <a:rPr lang="cs-CZ" dirty="0" smtClean="0"/>
            <a:t>NE</a:t>
          </a:r>
          <a:endParaRPr lang="cs-CZ" dirty="0"/>
        </a:p>
      </dgm:t>
    </dgm:pt>
    <dgm:pt modelId="{069C16D0-AFF1-4A37-8E31-F117D7D2AC64}" type="parTrans" cxnId="{3E98C1DF-C663-4CB2-9D3B-D21F60876ADE}">
      <dgm:prSet/>
      <dgm:spPr/>
      <dgm:t>
        <a:bodyPr/>
        <a:lstStyle/>
        <a:p>
          <a:endParaRPr lang="cs-CZ"/>
        </a:p>
      </dgm:t>
    </dgm:pt>
    <dgm:pt modelId="{48020149-C521-4F41-8ED9-36545BAB5CE0}" type="sibTrans" cxnId="{3E98C1DF-C663-4CB2-9D3B-D21F60876ADE}">
      <dgm:prSet/>
      <dgm:spPr/>
      <dgm:t>
        <a:bodyPr/>
        <a:lstStyle/>
        <a:p>
          <a:endParaRPr lang="cs-CZ"/>
        </a:p>
      </dgm:t>
    </dgm:pt>
    <dgm:pt modelId="{0E3DB580-36CD-4A6D-95E0-D1E23D7BB488}" type="pres">
      <dgm:prSet presAssocID="{D89AD065-F772-46F3-9C28-5BD698AEFBE2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1155F8FA-718F-4996-A72A-3EE6899C0173}" type="pres">
      <dgm:prSet presAssocID="{D89AD065-F772-46F3-9C28-5BD698AEFBE2}" presName="hierFlow" presStyleCnt="0"/>
      <dgm:spPr/>
    </dgm:pt>
    <dgm:pt modelId="{784E2D05-3EAD-4F43-8A2B-92590B3BE9B2}" type="pres">
      <dgm:prSet presAssocID="{D89AD065-F772-46F3-9C28-5BD698AEFBE2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CBC029B7-5447-48CD-9C30-01CC0413EFD2}" type="pres">
      <dgm:prSet presAssocID="{D4606667-8624-4A63-A030-EBAEF25E6C59}" presName="Name14" presStyleCnt="0"/>
      <dgm:spPr/>
    </dgm:pt>
    <dgm:pt modelId="{E72C90FB-AD8C-4BE3-BD36-8C3ADBD7F4AD}" type="pres">
      <dgm:prSet presAssocID="{D4606667-8624-4A63-A030-EBAEF25E6C59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39A32176-C58F-4822-9B93-6836F8DB4FBA}" type="pres">
      <dgm:prSet presAssocID="{D4606667-8624-4A63-A030-EBAEF25E6C59}" presName="hierChild2" presStyleCnt="0"/>
      <dgm:spPr/>
    </dgm:pt>
    <dgm:pt modelId="{8FB21967-754F-4B76-8969-63E726935D04}" type="pres">
      <dgm:prSet presAssocID="{45E83C24-5290-4814-A256-3964ECE8C8A3}" presName="Name19" presStyleLbl="parChTrans1D2" presStyleIdx="0" presStyleCnt="1"/>
      <dgm:spPr/>
      <dgm:t>
        <a:bodyPr/>
        <a:lstStyle/>
        <a:p>
          <a:endParaRPr lang="cs-CZ"/>
        </a:p>
      </dgm:t>
    </dgm:pt>
    <dgm:pt modelId="{5749B92D-1171-4272-915F-EB87B476396D}" type="pres">
      <dgm:prSet presAssocID="{1657F9CF-8A00-4C2A-A345-0E55687C1791}" presName="Name21" presStyleCnt="0"/>
      <dgm:spPr/>
    </dgm:pt>
    <dgm:pt modelId="{C44BB0C4-7050-4E8C-A84A-4D409DDB8F52}" type="pres">
      <dgm:prSet presAssocID="{1657F9CF-8A00-4C2A-A345-0E55687C1791}" presName="level2Shape" presStyleLbl="node2" presStyleIdx="0" presStyleCnt="1"/>
      <dgm:spPr/>
      <dgm:t>
        <a:bodyPr/>
        <a:lstStyle/>
        <a:p>
          <a:endParaRPr lang="cs-CZ"/>
        </a:p>
      </dgm:t>
    </dgm:pt>
    <dgm:pt modelId="{7F62DF23-9B26-4462-88C7-BDDEDD6E8A1C}" type="pres">
      <dgm:prSet presAssocID="{1657F9CF-8A00-4C2A-A345-0E55687C1791}" presName="hierChild3" presStyleCnt="0"/>
      <dgm:spPr/>
    </dgm:pt>
    <dgm:pt modelId="{463F4A51-90F1-4C5B-8DDC-630365E325EE}" type="pres">
      <dgm:prSet presAssocID="{8D9B97A6-2FBB-42B2-992E-402F7D354D63}" presName="Name19" presStyleLbl="parChTrans1D3" presStyleIdx="0" presStyleCnt="2"/>
      <dgm:spPr/>
      <dgm:t>
        <a:bodyPr/>
        <a:lstStyle/>
        <a:p>
          <a:endParaRPr lang="cs-CZ"/>
        </a:p>
      </dgm:t>
    </dgm:pt>
    <dgm:pt modelId="{327CACAA-A161-47DC-BED1-9180B926EF1F}" type="pres">
      <dgm:prSet presAssocID="{9DDB2D9A-62F8-497E-BBDD-A575D7FC304E}" presName="Name21" presStyleCnt="0"/>
      <dgm:spPr/>
    </dgm:pt>
    <dgm:pt modelId="{BA4D6029-E3A8-458A-8C0F-01EB10F72D4A}" type="pres">
      <dgm:prSet presAssocID="{9DDB2D9A-62F8-497E-BBDD-A575D7FC304E}" presName="level2Shape" presStyleLbl="node3" presStyleIdx="0" presStyleCnt="2"/>
      <dgm:spPr/>
      <dgm:t>
        <a:bodyPr/>
        <a:lstStyle/>
        <a:p>
          <a:endParaRPr lang="cs-CZ"/>
        </a:p>
      </dgm:t>
    </dgm:pt>
    <dgm:pt modelId="{0714A3DB-769A-4194-BDF1-49B8188AA6D4}" type="pres">
      <dgm:prSet presAssocID="{9DDB2D9A-62F8-497E-BBDD-A575D7FC304E}" presName="hierChild3" presStyleCnt="0"/>
      <dgm:spPr/>
    </dgm:pt>
    <dgm:pt modelId="{71CD3C4A-D895-4526-A584-7AEE956661B4}" type="pres">
      <dgm:prSet presAssocID="{1A0BC093-7394-4D71-9CBE-DC1573E449F1}" presName="Name19" presStyleLbl="parChTrans1D4" presStyleIdx="0" presStyleCnt="6"/>
      <dgm:spPr/>
      <dgm:t>
        <a:bodyPr/>
        <a:lstStyle/>
        <a:p>
          <a:endParaRPr lang="cs-CZ"/>
        </a:p>
      </dgm:t>
    </dgm:pt>
    <dgm:pt modelId="{FB53DB4B-0CF9-4734-91A3-F116F9267CFC}" type="pres">
      <dgm:prSet presAssocID="{823D1DC9-85BF-404C-8AC1-7D721A3429BF}" presName="Name21" presStyleCnt="0"/>
      <dgm:spPr/>
    </dgm:pt>
    <dgm:pt modelId="{453808D2-2F77-435F-820E-8E8B16EA0AA8}" type="pres">
      <dgm:prSet presAssocID="{823D1DC9-85BF-404C-8AC1-7D721A3429BF}" presName="level2Shape" presStyleLbl="node4" presStyleIdx="0" presStyleCnt="6"/>
      <dgm:spPr/>
      <dgm:t>
        <a:bodyPr/>
        <a:lstStyle/>
        <a:p>
          <a:endParaRPr lang="cs-CZ"/>
        </a:p>
      </dgm:t>
    </dgm:pt>
    <dgm:pt modelId="{343C5C6F-96E6-488E-86BA-A00B85CDCE03}" type="pres">
      <dgm:prSet presAssocID="{823D1DC9-85BF-404C-8AC1-7D721A3429BF}" presName="hierChild3" presStyleCnt="0"/>
      <dgm:spPr/>
    </dgm:pt>
    <dgm:pt modelId="{6A46167E-D79D-44B5-9A90-6F1CB2A913DC}" type="pres">
      <dgm:prSet presAssocID="{27860C8C-6F7F-49BE-98C3-5CB09BACF041}" presName="Name19" presStyleLbl="parChTrans1D4" presStyleIdx="1" presStyleCnt="6"/>
      <dgm:spPr/>
      <dgm:t>
        <a:bodyPr/>
        <a:lstStyle/>
        <a:p>
          <a:endParaRPr lang="cs-CZ"/>
        </a:p>
      </dgm:t>
    </dgm:pt>
    <dgm:pt modelId="{C98B8F03-C7C2-4249-9D12-663531A40859}" type="pres">
      <dgm:prSet presAssocID="{C3D08E32-8D94-4D20-824F-E8CC1BD1DB2D}" presName="Name21" presStyleCnt="0"/>
      <dgm:spPr/>
    </dgm:pt>
    <dgm:pt modelId="{340BC79A-1F86-410E-8195-71D87633FC67}" type="pres">
      <dgm:prSet presAssocID="{C3D08E32-8D94-4D20-824F-E8CC1BD1DB2D}" presName="level2Shape" presStyleLbl="node4" presStyleIdx="1" presStyleCnt="6"/>
      <dgm:spPr/>
      <dgm:t>
        <a:bodyPr/>
        <a:lstStyle/>
        <a:p>
          <a:endParaRPr lang="cs-CZ"/>
        </a:p>
      </dgm:t>
    </dgm:pt>
    <dgm:pt modelId="{76FF3C6B-1757-436C-8F82-B31A0A5F1F55}" type="pres">
      <dgm:prSet presAssocID="{C3D08E32-8D94-4D20-824F-E8CC1BD1DB2D}" presName="hierChild3" presStyleCnt="0"/>
      <dgm:spPr/>
    </dgm:pt>
    <dgm:pt modelId="{0AC6ED49-66D2-41A9-B2FE-612C991454EA}" type="pres">
      <dgm:prSet presAssocID="{119843D4-D6B1-4D94-B749-33FB7183F011}" presName="Name19" presStyleLbl="parChTrans1D4" presStyleIdx="2" presStyleCnt="6"/>
      <dgm:spPr/>
      <dgm:t>
        <a:bodyPr/>
        <a:lstStyle/>
        <a:p>
          <a:endParaRPr lang="cs-CZ"/>
        </a:p>
      </dgm:t>
    </dgm:pt>
    <dgm:pt modelId="{BACCC2BD-6F53-4D15-876C-392F94EB3995}" type="pres">
      <dgm:prSet presAssocID="{A81D632D-D284-4D07-A87F-DD4FD85471CE}" presName="Name21" presStyleCnt="0"/>
      <dgm:spPr/>
    </dgm:pt>
    <dgm:pt modelId="{05C6A87A-702C-4BD9-A6C0-50C97ACA4E29}" type="pres">
      <dgm:prSet presAssocID="{A81D632D-D284-4D07-A87F-DD4FD85471CE}" presName="level2Shape" presStyleLbl="node4" presStyleIdx="2" presStyleCnt="6"/>
      <dgm:spPr/>
      <dgm:t>
        <a:bodyPr/>
        <a:lstStyle/>
        <a:p>
          <a:endParaRPr lang="cs-CZ"/>
        </a:p>
      </dgm:t>
    </dgm:pt>
    <dgm:pt modelId="{80C52B5F-6C99-45D3-A9C9-0C1FFF23BAAB}" type="pres">
      <dgm:prSet presAssocID="{A81D632D-D284-4D07-A87F-DD4FD85471CE}" presName="hierChild3" presStyleCnt="0"/>
      <dgm:spPr/>
    </dgm:pt>
    <dgm:pt modelId="{E8D98355-0D23-4126-B973-A17F0D39062C}" type="pres">
      <dgm:prSet presAssocID="{D4A6CB76-0737-4BD5-AD13-88D809F22CEA}" presName="Name19" presStyleLbl="parChTrans1D3" presStyleIdx="1" presStyleCnt="2"/>
      <dgm:spPr/>
      <dgm:t>
        <a:bodyPr/>
        <a:lstStyle/>
        <a:p>
          <a:endParaRPr lang="cs-CZ"/>
        </a:p>
      </dgm:t>
    </dgm:pt>
    <dgm:pt modelId="{5D3CDD96-F99E-45A9-AB59-9E50A13B3D33}" type="pres">
      <dgm:prSet presAssocID="{31E780B9-BF6C-484D-976D-970FB97FB183}" presName="Name21" presStyleCnt="0"/>
      <dgm:spPr/>
    </dgm:pt>
    <dgm:pt modelId="{69CC69AE-CFA3-437F-A086-4FC762F809F1}" type="pres">
      <dgm:prSet presAssocID="{31E780B9-BF6C-484D-976D-970FB97FB183}" presName="level2Shape" presStyleLbl="node3" presStyleIdx="1" presStyleCnt="2"/>
      <dgm:spPr/>
      <dgm:t>
        <a:bodyPr/>
        <a:lstStyle/>
        <a:p>
          <a:endParaRPr lang="cs-CZ"/>
        </a:p>
      </dgm:t>
    </dgm:pt>
    <dgm:pt modelId="{1BAFE8BF-E714-4A02-BD7C-DEDC1CDFDAB2}" type="pres">
      <dgm:prSet presAssocID="{31E780B9-BF6C-484D-976D-970FB97FB183}" presName="hierChild3" presStyleCnt="0"/>
      <dgm:spPr/>
    </dgm:pt>
    <dgm:pt modelId="{3998C570-EB2E-414D-A050-1AE4D9B23D5C}" type="pres">
      <dgm:prSet presAssocID="{2626090E-D87B-44C3-A6A3-8F79891D8DC7}" presName="Name19" presStyleLbl="parChTrans1D4" presStyleIdx="3" presStyleCnt="6"/>
      <dgm:spPr/>
      <dgm:t>
        <a:bodyPr/>
        <a:lstStyle/>
        <a:p>
          <a:endParaRPr lang="cs-CZ"/>
        </a:p>
      </dgm:t>
    </dgm:pt>
    <dgm:pt modelId="{FC00AF1E-5810-47BF-8437-A5A0D3B68D3A}" type="pres">
      <dgm:prSet presAssocID="{609844C1-F222-47FA-95C2-6EB24C9A331A}" presName="Name21" presStyleCnt="0"/>
      <dgm:spPr/>
    </dgm:pt>
    <dgm:pt modelId="{051F62C4-B351-4A48-860E-A5F7E1DC861F}" type="pres">
      <dgm:prSet presAssocID="{609844C1-F222-47FA-95C2-6EB24C9A331A}" presName="level2Shape" presStyleLbl="node4" presStyleIdx="3" presStyleCnt="6"/>
      <dgm:spPr/>
      <dgm:t>
        <a:bodyPr/>
        <a:lstStyle/>
        <a:p>
          <a:endParaRPr lang="cs-CZ"/>
        </a:p>
      </dgm:t>
    </dgm:pt>
    <dgm:pt modelId="{5A197565-F1E8-48F2-A8E8-508F6DE07939}" type="pres">
      <dgm:prSet presAssocID="{609844C1-F222-47FA-95C2-6EB24C9A331A}" presName="hierChild3" presStyleCnt="0"/>
      <dgm:spPr/>
    </dgm:pt>
    <dgm:pt modelId="{6140732E-9960-4DED-9F95-EF2EAB883C09}" type="pres">
      <dgm:prSet presAssocID="{F05120FE-2B5F-4A05-824D-D9EECE07D8EB}" presName="Name19" presStyleLbl="parChTrans1D4" presStyleIdx="4" presStyleCnt="6"/>
      <dgm:spPr/>
      <dgm:t>
        <a:bodyPr/>
        <a:lstStyle/>
        <a:p>
          <a:endParaRPr lang="cs-CZ"/>
        </a:p>
      </dgm:t>
    </dgm:pt>
    <dgm:pt modelId="{D5AF38E8-7A11-4216-A1AE-3176366556F3}" type="pres">
      <dgm:prSet presAssocID="{6B798B2A-038F-4A89-A527-0ECC235D6EAC}" presName="Name21" presStyleCnt="0"/>
      <dgm:spPr/>
    </dgm:pt>
    <dgm:pt modelId="{A890A6A1-C6D6-4D93-871E-1F7C698B2B62}" type="pres">
      <dgm:prSet presAssocID="{6B798B2A-038F-4A89-A527-0ECC235D6EAC}" presName="level2Shape" presStyleLbl="node4" presStyleIdx="4" presStyleCnt="6"/>
      <dgm:spPr/>
      <dgm:t>
        <a:bodyPr/>
        <a:lstStyle/>
        <a:p>
          <a:endParaRPr lang="cs-CZ"/>
        </a:p>
      </dgm:t>
    </dgm:pt>
    <dgm:pt modelId="{F1983A38-CF41-40BC-97E3-6CC4F7D61486}" type="pres">
      <dgm:prSet presAssocID="{6B798B2A-038F-4A89-A527-0ECC235D6EAC}" presName="hierChild3" presStyleCnt="0"/>
      <dgm:spPr/>
    </dgm:pt>
    <dgm:pt modelId="{D40FE1B7-7CEF-4D39-8EBE-781D009EA492}" type="pres">
      <dgm:prSet presAssocID="{069C16D0-AFF1-4A37-8E31-F117D7D2AC64}" presName="Name19" presStyleLbl="parChTrans1D4" presStyleIdx="5" presStyleCnt="6"/>
      <dgm:spPr/>
      <dgm:t>
        <a:bodyPr/>
        <a:lstStyle/>
        <a:p>
          <a:endParaRPr lang="cs-CZ"/>
        </a:p>
      </dgm:t>
    </dgm:pt>
    <dgm:pt modelId="{CE5118A2-4A58-4BB5-9AC7-D327DA0D5780}" type="pres">
      <dgm:prSet presAssocID="{B4B1CAB7-086B-4A31-BC4E-D0772F13BACB}" presName="Name21" presStyleCnt="0"/>
      <dgm:spPr/>
    </dgm:pt>
    <dgm:pt modelId="{949F57BE-7773-4B80-A2C5-CC19371F14EF}" type="pres">
      <dgm:prSet presAssocID="{B4B1CAB7-086B-4A31-BC4E-D0772F13BACB}" presName="level2Shape" presStyleLbl="node4" presStyleIdx="5" presStyleCnt="6"/>
      <dgm:spPr/>
      <dgm:t>
        <a:bodyPr/>
        <a:lstStyle/>
        <a:p>
          <a:endParaRPr lang="cs-CZ"/>
        </a:p>
      </dgm:t>
    </dgm:pt>
    <dgm:pt modelId="{6E7DACBA-7F17-4B8F-968D-A48445AF32E5}" type="pres">
      <dgm:prSet presAssocID="{B4B1CAB7-086B-4A31-BC4E-D0772F13BACB}" presName="hierChild3" presStyleCnt="0"/>
      <dgm:spPr/>
    </dgm:pt>
    <dgm:pt modelId="{19C630E9-0CE5-410A-BACC-BA390CEA4691}" type="pres">
      <dgm:prSet presAssocID="{D89AD065-F772-46F3-9C28-5BD698AEFBE2}" presName="bgShapesFlow" presStyleCnt="0"/>
      <dgm:spPr/>
    </dgm:pt>
  </dgm:ptLst>
  <dgm:cxnLst>
    <dgm:cxn modelId="{523A6E64-7C86-4BB9-BFEC-37F1E426214D}" type="presOf" srcId="{D4606667-8624-4A63-A030-EBAEF25E6C59}" destId="{E72C90FB-AD8C-4BE3-BD36-8C3ADBD7F4AD}" srcOrd="0" destOrd="0" presId="urn:microsoft.com/office/officeart/2005/8/layout/hierarchy6"/>
    <dgm:cxn modelId="{45B18F38-D65C-4930-8ED0-93BAC24F3150}" srcId="{609844C1-F222-47FA-95C2-6EB24C9A331A}" destId="{6B798B2A-038F-4A89-A527-0ECC235D6EAC}" srcOrd="0" destOrd="0" parTransId="{F05120FE-2B5F-4A05-824D-D9EECE07D8EB}" sibTransId="{6026FB73-691A-44E1-AA53-D65026D3C23E}"/>
    <dgm:cxn modelId="{F5E14DBB-8C7B-49C3-923D-E162D7D44CF0}" type="presOf" srcId="{8D9B97A6-2FBB-42B2-992E-402F7D354D63}" destId="{463F4A51-90F1-4C5B-8DDC-630365E325EE}" srcOrd="0" destOrd="0" presId="urn:microsoft.com/office/officeart/2005/8/layout/hierarchy6"/>
    <dgm:cxn modelId="{74FF3686-0E5C-4DFE-B676-C5786CDA7C9E}" type="presOf" srcId="{45E83C24-5290-4814-A256-3964ECE8C8A3}" destId="{8FB21967-754F-4B76-8969-63E726935D04}" srcOrd="0" destOrd="0" presId="urn:microsoft.com/office/officeart/2005/8/layout/hierarchy6"/>
    <dgm:cxn modelId="{2C74FF38-A91C-427C-AE25-B1C86502F220}" srcId="{1657F9CF-8A00-4C2A-A345-0E55687C1791}" destId="{31E780B9-BF6C-484D-976D-970FB97FB183}" srcOrd="1" destOrd="0" parTransId="{D4A6CB76-0737-4BD5-AD13-88D809F22CEA}" sibTransId="{2F6DC9FA-B2A6-42DA-8ECF-503765BCDCF1}"/>
    <dgm:cxn modelId="{F4F02CC5-A47D-4026-89CA-A229A5C81A91}" type="presOf" srcId="{2626090E-D87B-44C3-A6A3-8F79891D8DC7}" destId="{3998C570-EB2E-414D-A050-1AE4D9B23D5C}" srcOrd="0" destOrd="0" presId="urn:microsoft.com/office/officeart/2005/8/layout/hierarchy6"/>
    <dgm:cxn modelId="{1F02C284-A12B-40C9-BDF7-C98876CE4E58}" type="presOf" srcId="{D89AD065-F772-46F3-9C28-5BD698AEFBE2}" destId="{0E3DB580-36CD-4A6D-95E0-D1E23D7BB488}" srcOrd="0" destOrd="0" presId="urn:microsoft.com/office/officeart/2005/8/layout/hierarchy6"/>
    <dgm:cxn modelId="{EA3AC2A6-0066-48B5-BA66-83328FC3BCCA}" srcId="{1657F9CF-8A00-4C2A-A345-0E55687C1791}" destId="{9DDB2D9A-62F8-497E-BBDD-A575D7FC304E}" srcOrd="0" destOrd="0" parTransId="{8D9B97A6-2FBB-42B2-992E-402F7D354D63}" sibTransId="{4623C026-2C0C-4D70-9D93-5CDB847EBCC3}"/>
    <dgm:cxn modelId="{E340B61F-9EAF-41CA-9C38-9D4B31309CF1}" type="presOf" srcId="{069C16D0-AFF1-4A37-8E31-F117D7D2AC64}" destId="{D40FE1B7-7CEF-4D39-8EBE-781D009EA492}" srcOrd="0" destOrd="0" presId="urn:microsoft.com/office/officeart/2005/8/layout/hierarchy6"/>
    <dgm:cxn modelId="{3E98C1DF-C663-4CB2-9D3B-D21F60876ADE}" srcId="{609844C1-F222-47FA-95C2-6EB24C9A331A}" destId="{B4B1CAB7-086B-4A31-BC4E-D0772F13BACB}" srcOrd="1" destOrd="0" parTransId="{069C16D0-AFF1-4A37-8E31-F117D7D2AC64}" sibTransId="{48020149-C521-4F41-8ED9-36545BAB5CE0}"/>
    <dgm:cxn modelId="{00660625-69C3-4272-8957-A811B13C325E}" type="presOf" srcId="{823D1DC9-85BF-404C-8AC1-7D721A3429BF}" destId="{453808D2-2F77-435F-820E-8E8B16EA0AA8}" srcOrd="0" destOrd="0" presId="urn:microsoft.com/office/officeart/2005/8/layout/hierarchy6"/>
    <dgm:cxn modelId="{3489611D-B76C-4A17-A9A3-1A45BBAE2AC4}" type="presOf" srcId="{6B798B2A-038F-4A89-A527-0ECC235D6EAC}" destId="{A890A6A1-C6D6-4D93-871E-1F7C698B2B62}" srcOrd="0" destOrd="0" presId="urn:microsoft.com/office/officeart/2005/8/layout/hierarchy6"/>
    <dgm:cxn modelId="{1B162785-533F-4475-8DC8-A10600AE6E1A}" srcId="{D4606667-8624-4A63-A030-EBAEF25E6C59}" destId="{1657F9CF-8A00-4C2A-A345-0E55687C1791}" srcOrd="0" destOrd="0" parTransId="{45E83C24-5290-4814-A256-3964ECE8C8A3}" sibTransId="{BEB31413-354F-4BD3-8B9B-3E6E65328190}"/>
    <dgm:cxn modelId="{001992CD-8415-456F-A131-9F9C2E47FA77}" type="presOf" srcId="{31E780B9-BF6C-484D-976D-970FB97FB183}" destId="{69CC69AE-CFA3-437F-A086-4FC762F809F1}" srcOrd="0" destOrd="0" presId="urn:microsoft.com/office/officeart/2005/8/layout/hierarchy6"/>
    <dgm:cxn modelId="{D98A4D5D-ECD6-4B79-9535-095FF97DCA01}" type="presOf" srcId="{C3D08E32-8D94-4D20-824F-E8CC1BD1DB2D}" destId="{340BC79A-1F86-410E-8195-71D87633FC67}" srcOrd="0" destOrd="0" presId="urn:microsoft.com/office/officeart/2005/8/layout/hierarchy6"/>
    <dgm:cxn modelId="{BE010E1F-C011-49F3-990F-911A580EC085}" type="presOf" srcId="{9DDB2D9A-62F8-497E-BBDD-A575D7FC304E}" destId="{BA4D6029-E3A8-458A-8C0F-01EB10F72D4A}" srcOrd="0" destOrd="0" presId="urn:microsoft.com/office/officeart/2005/8/layout/hierarchy6"/>
    <dgm:cxn modelId="{AF8B1835-6C3D-4CF4-AF09-9459823988B8}" srcId="{9DDB2D9A-62F8-497E-BBDD-A575D7FC304E}" destId="{823D1DC9-85BF-404C-8AC1-7D721A3429BF}" srcOrd="0" destOrd="0" parTransId="{1A0BC093-7394-4D71-9CBE-DC1573E449F1}" sibTransId="{2807548D-5EAE-463E-A3BA-CE2BA6EBC64E}"/>
    <dgm:cxn modelId="{67DFC09B-619C-48C2-BD9C-C740FBFD573D}" type="presOf" srcId="{609844C1-F222-47FA-95C2-6EB24C9A331A}" destId="{051F62C4-B351-4A48-860E-A5F7E1DC861F}" srcOrd="0" destOrd="0" presId="urn:microsoft.com/office/officeart/2005/8/layout/hierarchy6"/>
    <dgm:cxn modelId="{CFDBD45A-9186-468C-B8CB-30D6E7E42536}" type="presOf" srcId="{1A0BC093-7394-4D71-9CBE-DC1573E449F1}" destId="{71CD3C4A-D895-4526-A584-7AEE956661B4}" srcOrd="0" destOrd="0" presId="urn:microsoft.com/office/officeart/2005/8/layout/hierarchy6"/>
    <dgm:cxn modelId="{533150F2-A1A1-47C8-A9DB-88298873681F}" srcId="{31E780B9-BF6C-484D-976D-970FB97FB183}" destId="{609844C1-F222-47FA-95C2-6EB24C9A331A}" srcOrd="0" destOrd="0" parTransId="{2626090E-D87B-44C3-A6A3-8F79891D8DC7}" sibTransId="{429AF94E-F707-4575-8D7F-297A176AF4AC}"/>
    <dgm:cxn modelId="{84D72D87-BE20-4E58-8394-9554AF37E189}" srcId="{823D1DC9-85BF-404C-8AC1-7D721A3429BF}" destId="{A81D632D-D284-4D07-A87F-DD4FD85471CE}" srcOrd="1" destOrd="0" parTransId="{119843D4-D6B1-4D94-B749-33FB7183F011}" sibTransId="{493EA875-E1A3-4713-B26A-065316FDAC33}"/>
    <dgm:cxn modelId="{7184CD42-7BF1-4C53-A18A-D0A87BE665A4}" srcId="{D89AD065-F772-46F3-9C28-5BD698AEFBE2}" destId="{D4606667-8624-4A63-A030-EBAEF25E6C59}" srcOrd="0" destOrd="0" parTransId="{D5CB763D-8E08-4B19-817C-E3E9FD85C966}" sibTransId="{3269DFA8-2346-434C-AFF9-301B43DDA367}"/>
    <dgm:cxn modelId="{3B09A08E-911C-49A5-9762-1AFBE3152631}" type="presOf" srcId="{B4B1CAB7-086B-4A31-BC4E-D0772F13BACB}" destId="{949F57BE-7773-4B80-A2C5-CC19371F14EF}" srcOrd="0" destOrd="0" presId="urn:microsoft.com/office/officeart/2005/8/layout/hierarchy6"/>
    <dgm:cxn modelId="{A6BAA1CD-41C7-4780-89E1-5291B6931DE1}" type="presOf" srcId="{A81D632D-D284-4D07-A87F-DD4FD85471CE}" destId="{05C6A87A-702C-4BD9-A6C0-50C97ACA4E29}" srcOrd="0" destOrd="0" presId="urn:microsoft.com/office/officeart/2005/8/layout/hierarchy6"/>
    <dgm:cxn modelId="{E5EECF4B-8056-4E9E-AF8B-7A3E1EB45B3D}" type="presOf" srcId="{D4A6CB76-0737-4BD5-AD13-88D809F22CEA}" destId="{E8D98355-0D23-4126-B973-A17F0D39062C}" srcOrd="0" destOrd="0" presId="urn:microsoft.com/office/officeart/2005/8/layout/hierarchy6"/>
    <dgm:cxn modelId="{0ED3F1CD-631A-4124-8ACC-CB9C2FD45263}" srcId="{823D1DC9-85BF-404C-8AC1-7D721A3429BF}" destId="{C3D08E32-8D94-4D20-824F-E8CC1BD1DB2D}" srcOrd="0" destOrd="0" parTransId="{27860C8C-6F7F-49BE-98C3-5CB09BACF041}" sibTransId="{58A3C208-CAB6-4A2B-BD36-10BDBD9922A2}"/>
    <dgm:cxn modelId="{C95424EC-D50E-4513-929C-CEC6E11639FC}" type="presOf" srcId="{F05120FE-2B5F-4A05-824D-D9EECE07D8EB}" destId="{6140732E-9960-4DED-9F95-EF2EAB883C09}" srcOrd="0" destOrd="0" presId="urn:microsoft.com/office/officeart/2005/8/layout/hierarchy6"/>
    <dgm:cxn modelId="{315ACE76-EE50-47E6-823B-177FA60D6FAB}" type="presOf" srcId="{1657F9CF-8A00-4C2A-A345-0E55687C1791}" destId="{C44BB0C4-7050-4E8C-A84A-4D409DDB8F52}" srcOrd="0" destOrd="0" presId="urn:microsoft.com/office/officeart/2005/8/layout/hierarchy6"/>
    <dgm:cxn modelId="{FD21E426-4679-4E6F-AD63-FEF00FCE0F55}" type="presOf" srcId="{119843D4-D6B1-4D94-B749-33FB7183F011}" destId="{0AC6ED49-66D2-41A9-B2FE-612C991454EA}" srcOrd="0" destOrd="0" presId="urn:microsoft.com/office/officeart/2005/8/layout/hierarchy6"/>
    <dgm:cxn modelId="{5A02B779-8165-4BEC-8353-BF2DE86B7571}" type="presOf" srcId="{27860C8C-6F7F-49BE-98C3-5CB09BACF041}" destId="{6A46167E-D79D-44B5-9A90-6F1CB2A913DC}" srcOrd="0" destOrd="0" presId="urn:microsoft.com/office/officeart/2005/8/layout/hierarchy6"/>
    <dgm:cxn modelId="{5C929C66-AFB6-41BC-812D-7188CB44DF74}" type="presParOf" srcId="{0E3DB580-36CD-4A6D-95E0-D1E23D7BB488}" destId="{1155F8FA-718F-4996-A72A-3EE6899C0173}" srcOrd="0" destOrd="0" presId="urn:microsoft.com/office/officeart/2005/8/layout/hierarchy6"/>
    <dgm:cxn modelId="{096FA2C6-AAA4-48FE-A718-DF2036774374}" type="presParOf" srcId="{1155F8FA-718F-4996-A72A-3EE6899C0173}" destId="{784E2D05-3EAD-4F43-8A2B-92590B3BE9B2}" srcOrd="0" destOrd="0" presId="urn:microsoft.com/office/officeart/2005/8/layout/hierarchy6"/>
    <dgm:cxn modelId="{C51B6176-5329-4A0D-A5D7-54DFD7B06709}" type="presParOf" srcId="{784E2D05-3EAD-4F43-8A2B-92590B3BE9B2}" destId="{CBC029B7-5447-48CD-9C30-01CC0413EFD2}" srcOrd="0" destOrd="0" presId="urn:microsoft.com/office/officeart/2005/8/layout/hierarchy6"/>
    <dgm:cxn modelId="{CC0A90C9-8D43-439E-AB28-98E7873C55B5}" type="presParOf" srcId="{CBC029B7-5447-48CD-9C30-01CC0413EFD2}" destId="{E72C90FB-AD8C-4BE3-BD36-8C3ADBD7F4AD}" srcOrd="0" destOrd="0" presId="urn:microsoft.com/office/officeart/2005/8/layout/hierarchy6"/>
    <dgm:cxn modelId="{3D63E269-0F15-4959-A271-D7731A62FAF7}" type="presParOf" srcId="{CBC029B7-5447-48CD-9C30-01CC0413EFD2}" destId="{39A32176-C58F-4822-9B93-6836F8DB4FBA}" srcOrd="1" destOrd="0" presId="urn:microsoft.com/office/officeart/2005/8/layout/hierarchy6"/>
    <dgm:cxn modelId="{A38CA006-CB11-4C2C-A83E-400395F8F9B2}" type="presParOf" srcId="{39A32176-C58F-4822-9B93-6836F8DB4FBA}" destId="{8FB21967-754F-4B76-8969-63E726935D04}" srcOrd="0" destOrd="0" presId="urn:microsoft.com/office/officeart/2005/8/layout/hierarchy6"/>
    <dgm:cxn modelId="{9766D1DF-09D1-41BF-9A09-A20F332D9F92}" type="presParOf" srcId="{39A32176-C58F-4822-9B93-6836F8DB4FBA}" destId="{5749B92D-1171-4272-915F-EB87B476396D}" srcOrd="1" destOrd="0" presId="urn:microsoft.com/office/officeart/2005/8/layout/hierarchy6"/>
    <dgm:cxn modelId="{748B204C-1832-4137-BBB6-F01B23FEE982}" type="presParOf" srcId="{5749B92D-1171-4272-915F-EB87B476396D}" destId="{C44BB0C4-7050-4E8C-A84A-4D409DDB8F52}" srcOrd="0" destOrd="0" presId="urn:microsoft.com/office/officeart/2005/8/layout/hierarchy6"/>
    <dgm:cxn modelId="{7AF9838D-95DC-4595-9E18-3E0F466AB596}" type="presParOf" srcId="{5749B92D-1171-4272-915F-EB87B476396D}" destId="{7F62DF23-9B26-4462-88C7-BDDEDD6E8A1C}" srcOrd="1" destOrd="0" presId="urn:microsoft.com/office/officeart/2005/8/layout/hierarchy6"/>
    <dgm:cxn modelId="{57F7942B-EC5D-4839-B990-63972A2917F9}" type="presParOf" srcId="{7F62DF23-9B26-4462-88C7-BDDEDD6E8A1C}" destId="{463F4A51-90F1-4C5B-8DDC-630365E325EE}" srcOrd="0" destOrd="0" presId="urn:microsoft.com/office/officeart/2005/8/layout/hierarchy6"/>
    <dgm:cxn modelId="{0D465E1A-1C0E-4F1D-A28E-754DACA371FE}" type="presParOf" srcId="{7F62DF23-9B26-4462-88C7-BDDEDD6E8A1C}" destId="{327CACAA-A161-47DC-BED1-9180B926EF1F}" srcOrd="1" destOrd="0" presId="urn:microsoft.com/office/officeart/2005/8/layout/hierarchy6"/>
    <dgm:cxn modelId="{5A16DF98-C976-4923-85BD-180010449B4B}" type="presParOf" srcId="{327CACAA-A161-47DC-BED1-9180B926EF1F}" destId="{BA4D6029-E3A8-458A-8C0F-01EB10F72D4A}" srcOrd="0" destOrd="0" presId="urn:microsoft.com/office/officeart/2005/8/layout/hierarchy6"/>
    <dgm:cxn modelId="{9C3115FA-558C-4AF9-B4E5-71DCD5AD706F}" type="presParOf" srcId="{327CACAA-A161-47DC-BED1-9180B926EF1F}" destId="{0714A3DB-769A-4194-BDF1-49B8188AA6D4}" srcOrd="1" destOrd="0" presId="urn:microsoft.com/office/officeart/2005/8/layout/hierarchy6"/>
    <dgm:cxn modelId="{65ADCCC9-219F-429A-89A4-35EC1302A524}" type="presParOf" srcId="{0714A3DB-769A-4194-BDF1-49B8188AA6D4}" destId="{71CD3C4A-D895-4526-A584-7AEE956661B4}" srcOrd="0" destOrd="0" presId="urn:microsoft.com/office/officeart/2005/8/layout/hierarchy6"/>
    <dgm:cxn modelId="{512D2B53-86A9-4D66-BF9F-C2BB1C5E7E4E}" type="presParOf" srcId="{0714A3DB-769A-4194-BDF1-49B8188AA6D4}" destId="{FB53DB4B-0CF9-4734-91A3-F116F9267CFC}" srcOrd="1" destOrd="0" presId="urn:microsoft.com/office/officeart/2005/8/layout/hierarchy6"/>
    <dgm:cxn modelId="{7509D621-9655-4855-A13C-058E0503AA85}" type="presParOf" srcId="{FB53DB4B-0CF9-4734-91A3-F116F9267CFC}" destId="{453808D2-2F77-435F-820E-8E8B16EA0AA8}" srcOrd="0" destOrd="0" presId="urn:microsoft.com/office/officeart/2005/8/layout/hierarchy6"/>
    <dgm:cxn modelId="{226254A8-9212-4E4E-9B95-B44AFDCC0717}" type="presParOf" srcId="{FB53DB4B-0CF9-4734-91A3-F116F9267CFC}" destId="{343C5C6F-96E6-488E-86BA-A00B85CDCE03}" srcOrd="1" destOrd="0" presId="urn:microsoft.com/office/officeart/2005/8/layout/hierarchy6"/>
    <dgm:cxn modelId="{7927D56B-ADF9-4D03-901E-744A22AD31AD}" type="presParOf" srcId="{343C5C6F-96E6-488E-86BA-A00B85CDCE03}" destId="{6A46167E-D79D-44B5-9A90-6F1CB2A913DC}" srcOrd="0" destOrd="0" presId="urn:microsoft.com/office/officeart/2005/8/layout/hierarchy6"/>
    <dgm:cxn modelId="{3AED8473-C005-4EAA-92DE-5D8048425EE2}" type="presParOf" srcId="{343C5C6F-96E6-488E-86BA-A00B85CDCE03}" destId="{C98B8F03-C7C2-4249-9D12-663531A40859}" srcOrd="1" destOrd="0" presId="urn:microsoft.com/office/officeart/2005/8/layout/hierarchy6"/>
    <dgm:cxn modelId="{0570D0F5-AA07-4538-9FCC-E13C7CD3CF36}" type="presParOf" srcId="{C98B8F03-C7C2-4249-9D12-663531A40859}" destId="{340BC79A-1F86-410E-8195-71D87633FC67}" srcOrd="0" destOrd="0" presId="urn:microsoft.com/office/officeart/2005/8/layout/hierarchy6"/>
    <dgm:cxn modelId="{64E0C96E-216A-463B-A0D6-ED2EEC33DAA5}" type="presParOf" srcId="{C98B8F03-C7C2-4249-9D12-663531A40859}" destId="{76FF3C6B-1757-436C-8F82-B31A0A5F1F55}" srcOrd="1" destOrd="0" presId="urn:microsoft.com/office/officeart/2005/8/layout/hierarchy6"/>
    <dgm:cxn modelId="{3D9341E4-67B0-4E18-9346-901EE85D6A0E}" type="presParOf" srcId="{343C5C6F-96E6-488E-86BA-A00B85CDCE03}" destId="{0AC6ED49-66D2-41A9-B2FE-612C991454EA}" srcOrd="2" destOrd="0" presId="urn:microsoft.com/office/officeart/2005/8/layout/hierarchy6"/>
    <dgm:cxn modelId="{B1255AD9-5661-4E0C-ADB1-7B0E1E56D4AF}" type="presParOf" srcId="{343C5C6F-96E6-488E-86BA-A00B85CDCE03}" destId="{BACCC2BD-6F53-4D15-876C-392F94EB3995}" srcOrd="3" destOrd="0" presId="urn:microsoft.com/office/officeart/2005/8/layout/hierarchy6"/>
    <dgm:cxn modelId="{EC62F344-6D8C-48EE-B67B-F10B5EC15553}" type="presParOf" srcId="{BACCC2BD-6F53-4D15-876C-392F94EB3995}" destId="{05C6A87A-702C-4BD9-A6C0-50C97ACA4E29}" srcOrd="0" destOrd="0" presId="urn:microsoft.com/office/officeart/2005/8/layout/hierarchy6"/>
    <dgm:cxn modelId="{87610050-81A0-4508-961F-8956B983CEB9}" type="presParOf" srcId="{BACCC2BD-6F53-4D15-876C-392F94EB3995}" destId="{80C52B5F-6C99-45D3-A9C9-0C1FFF23BAAB}" srcOrd="1" destOrd="0" presId="urn:microsoft.com/office/officeart/2005/8/layout/hierarchy6"/>
    <dgm:cxn modelId="{BEE876D0-4741-496A-A822-AE67C129941E}" type="presParOf" srcId="{7F62DF23-9B26-4462-88C7-BDDEDD6E8A1C}" destId="{E8D98355-0D23-4126-B973-A17F0D39062C}" srcOrd="2" destOrd="0" presId="urn:microsoft.com/office/officeart/2005/8/layout/hierarchy6"/>
    <dgm:cxn modelId="{5FD066A9-49F9-4AA1-9C16-9F3FB94125BC}" type="presParOf" srcId="{7F62DF23-9B26-4462-88C7-BDDEDD6E8A1C}" destId="{5D3CDD96-F99E-45A9-AB59-9E50A13B3D33}" srcOrd="3" destOrd="0" presId="urn:microsoft.com/office/officeart/2005/8/layout/hierarchy6"/>
    <dgm:cxn modelId="{E75421B7-264E-4168-94D5-6563FF8E6F60}" type="presParOf" srcId="{5D3CDD96-F99E-45A9-AB59-9E50A13B3D33}" destId="{69CC69AE-CFA3-437F-A086-4FC762F809F1}" srcOrd="0" destOrd="0" presId="urn:microsoft.com/office/officeart/2005/8/layout/hierarchy6"/>
    <dgm:cxn modelId="{569873C8-39CD-46CF-841E-52C09BD4B959}" type="presParOf" srcId="{5D3CDD96-F99E-45A9-AB59-9E50A13B3D33}" destId="{1BAFE8BF-E714-4A02-BD7C-DEDC1CDFDAB2}" srcOrd="1" destOrd="0" presId="urn:microsoft.com/office/officeart/2005/8/layout/hierarchy6"/>
    <dgm:cxn modelId="{60587854-AF99-4A56-83E9-6490F6E00CCF}" type="presParOf" srcId="{1BAFE8BF-E714-4A02-BD7C-DEDC1CDFDAB2}" destId="{3998C570-EB2E-414D-A050-1AE4D9B23D5C}" srcOrd="0" destOrd="0" presId="urn:microsoft.com/office/officeart/2005/8/layout/hierarchy6"/>
    <dgm:cxn modelId="{B64F8B04-D761-47C5-869D-5D1033A6B2D2}" type="presParOf" srcId="{1BAFE8BF-E714-4A02-BD7C-DEDC1CDFDAB2}" destId="{FC00AF1E-5810-47BF-8437-A5A0D3B68D3A}" srcOrd="1" destOrd="0" presId="urn:microsoft.com/office/officeart/2005/8/layout/hierarchy6"/>
    <dgm:cxn modelId="{1699C841-2A7E-4ED2-BE4C-8FDA6A5A6C55}" type="presParOf" srcId="{FC00AF1E-5810-47BF-8437-A5A0D3B68D3A}" destId="{051F62C4-B351-4A48-860E-A5F7E1DC861F}" srcOrd="0" destOrd="0" presId="urn:microsoft.com/office/officeart/2005/8/layout/hierarchy6"/>
    <dgm:cxn modelId="{A1B808BB-EFE8-4F52-8400-372955E7B014}" type="presParOf" srcId="{FC00AF1E-5810-47BF-8437-A5A0D3B68D3A}" destId="{5A197565-F1E8-48F2-A8E8-508F6DE07939}" srcOrd="1" destOrd="0" presId="urn:microsoft.com/office/officeart/2005/8/layout/hierarchy6"/>
    <dgm:cxn modelId="{D05C44CF-36C7-4148-865A-9D8D2A824A33}" type="presParOf" srcId="{5A197565-F1E8-48F2-A8E8-508F6DE07939}" destId="{6140732E-9960-4DED-9F95-EF2EAB883C09}" srcOrd="0" destOrd="0" presId="urn:microsoft.com/office/officeart/2005/8/layout/hierarchy6"/>
    <dgm:cxn modelId="{1E763D4A-DD6A-441F-8FD0-FADCF3E8B41B}" type="presParOf" srcId="{5A197565-F1E8-48F2-A8E8-508F6DE07939}" destId="{D5AF38E8-7A11-4216-A1AE-3176366556F3}" srcOrd="1" destOrd="0" presId="urn:microsoft.com/office/officeart/2005/8/layout/hierarchy6"/>
    <dgm:cxn modelId="{0813F8E0-D17B-4E7B-ABF0-84C99902AFE4}" type="presParOf" srcId="{D5AF38E8-7A11-4216-A1AE-3176366556F3}" destId="{A890A6A1-C6D6-4D93-871E-1F7C698B2B62}" srcOrd="0" destOrd="0" presId="urn:microsoft.com/office/officeart/2005/8/layout/hierarchy6"/>
    <dgm:cxn modelId="{0E0E04C0-005B-49DA-BAF8-A9C0DF5F6207}" type="presParOf" srcId="{D5AF38E8-7A11-4216-A1AE-3176366556F3}" destId="{F1983A38-CF41-40BC-97E3-6CC4F7D61486}" srcOrd="1" destOrd="0" presId="urn:microsoft.com/office/officeart/2005/8/layout/hierarchy6"/>
    <dgm:cxn modelId="{EBA32575-0904-4D98-BB52-D6E551A3AA32}" type="presParOf" srcId="{5A197565-F1E8-48F2-A8E8-508F6DE07939}" destId="{D40FE1B7-7CEF-4D39-8EBE-781D009EA492}" srcOrd="2" destOrd="0" presId="urn:microsoft.com/office/officeart/2005/8/layout/hierarchy6"/>
    <dgm:cxn modelId="{3DB83542-8C00-497F-B244-A566EB9A2C78}" type="presParOf" srcId="{5A197565-F1E8-48F2-A8E8-508F6DE07939}" destId="{CE5118A2-4A58-4BB5-9AC7-D327DA0D5780}" srcOrd="3" destOrd="0" presId="urn:microsoft.com/office/officeart/2005/8/layout/hierarchy6"/>
    <dgm:cxn modelId="{23832F82-3960-438F-B278-B78B1D2B4820}" type="presParOf" srcId="{CE5118A2-4A58-4BB5-9AC7-D327DA0D5780}" destId="{949F57BE-7773-4B80-A2C5-CC19371F14EF}" srcOrd="0" destOrd="0" presId="urn:microsoft.com/office/officeart/2005/8/layout/hierarchy6"/>
    <dgm:cxn modelId="{A75DAF0C-A08C-40F0-A94E-4FBC28C9ABC8}" type="presParOf" srcId="{CE5118A2-4A58-4BB5-9AC7-D327DA0D5780}" destId="{6E7DACBA-7F17-4B8F-968D-A48445AF32E5}" srcOrd="1" destOrd="0" presId="urn:microsoft.com/office/officeart/2005/8/layout/hierarchy6"/>
    <dgm:cxn modelId="{8B952A81-572E-426F-A241-FC5A256459E0}" type="presParOf" srcId="{0E3DB580-36CD-4A6D-95E0-D1E23D7BB488}" destId="{19C630E9-0CE5-410A-BACC-BA390CEA4691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89AD065-F772-46F3-9C28-5BD698AEFBE2}" type="doc">
      <dgm:prSet loTypeId="urn:microsoft.com/office/officeart/2005/8/layout/hierarchy6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cs-CZ"/>
        </a:p>
      </dgm:t>
    </dgm:pt>
    <dgm:pt modelId="{D4606667-8624-4A63-A030-EBAEF25E6C59}">
      <dgm:prSet phldrT="[Text]"/>
      <dgm:spPr/>
      <dgm:t>
        <a:bodyPr/>
        <a:lstStyle/>
        <a:p>
          <a:r>
            <a:rPr lang="cs-CZ" dirty="0" smtClean="0"/>
            <a:t>Zasedání Zastupitelstva města</a:t>
          </a:r>
          <a:endParaRPr lang="cs-CZ" dirty="0"/>
        </a:p>
      </dgm:t>
    </dgm:pt>
    <dgm:pt modelId="{D5CB763D-8E08-4B19-817C-E3E9FD85C966}" type="parTrans" cxnId="{7184CD42-7BF1-4C53-A18A-D0A87BE665A4}">
      <dgm:prSet/>
      <dgm:spPr/>
      <dgm:t>
        <a:bodyPr/>
        <a:lstStyle/>
        <a:p>
          <a:endParaRPr lang="cs-CZ"/>
        </a:p>
      </dgm:t>
    </dgm:pt>
    <dgm:pt modelId="{3269DFA8-2346-434C-AFF9-301B43DDA367}" type="sibTrans" cxnId="{7184CD42-7BF1-4C53-A18A-D0A87BE665A4}">
      <dgm:prSet/>
      <dgm:spPr/>
      <dgm:t>
        <a:bodyPr/>
        <a:lstStyle/>
        <a:p>
          <a:endParaRPr lang="cs-CZ"/>
        </a:p>
      </dgm:t>
    </dgm:pt>
    <dgm:pt modelId="{1657F9CF-8A00-4C2A-A345-0E55687C1791}">
      <dgm:prSet/>
      <dgm:spPr/>
      <dgm:t>
        <a:bodyPr/>
        <a:lstStyle/>
        <a:p>
          <a:r>
            <a:rPr lang="cs-CZ" dirty="0" smtClean="0"/>
            <a:t>Spustit halu Polárku?</a:t>
          </a:r>
          <a:endParaRPr lang="cs-CZ" dirty="0"/>
        </a:p>
      </dgm:t>
    </dgm:pt>
    <dgm:pt modelId="{45E83C24-5290-4814-A256-3964ECE8C8A3}" type="parTrans" cxnId="{1B162785-533F-4475-8DC8-A10600AE6E1A}">
      <dgm:prSet/>
      <dgm:spPr/>
      <dgm:t>
        <a:bodyPr/>
        <a:lstStyle/>
        <a:p>
          <a:endParaRPr lang="cs-CZ"/>
        </a:p>
      </dgm:t>
    </dgm:pt>
    <dgm:pt modelId="{BEB31413-354F-4BD3-8B9B-3E6E65328190}" type="sibTrans" cxnId="{1B162785-533F-4475-8DC8-A10600AE6E1A}">
      <dgm:prSet/>
      <dgm:spPr/>
      <dgm:t>
        <a:bodyPr/>
        <a:lstStyle/>
        <a:p>
          <a:endParaRPr lang="cs-CZ"/>
        </a:p>
      </dgm:t>
    </dgm:pt>
    <dgm:pt modelId="{9DDB2D9A-62F8-497E-BBDD-A575D7FC304E}">
      <dgm:prSet/>
      <dgm:spPr/>
      <dgm:t>
        <a:bodyPr/>
        <a:lstStyle/>
        <a:p>
          <a:r>
            <a:rPr lang="cs-CZ" dirty="0" smtClean="0"/>
            <a:t>ANO</a:t>
          </a:r>
          <a:endParaRPr lang="cs-CZ" dirty="0"/>
        </a:p>
      </dgm:t>
    </dgm:pt>
    <dgm:pt modelId="{8D9B97A6-2FBB-42B2-992E-402F7D354D63}" type="parTrans" cxnId="{EA3AC2A6-0066-48B5-BA66-83328FC3BCCA}">
      <dgm:prSet/>
      <dgm:spPr/>
      <dgm:t>
        <a:bodyPr/>
        <a:lstStyle/>
        <a:p>
          <a:endParaRPr lang="cs-CZ"/>
        </a:p>
      </dgm:t>
    </dgm:pt>
    <dgm:pt modelId="{4623C026-2C0C-4D70-9D93-5CDB847EBCC3}" type="sibTrans" cxnId="{EA3AC2A6-0066-48B5-BA66-83328FC3BCCA}">
      <dgm:prSet/>
      <dgm:spPr/>
      <dgm:t>
        <a:bodyPr/>
        <a:lstStyle/>
        <a:p>
          <a:endParaRPr lang="cs-CZ"/>
        </a:p>
      </dgm:t>
    </dgm:pt>
    <dgm:pt modelId="{31E780B9-BF6C-484D-976D-970FB97FB183}">
      <dgm:prSet/>
      <dgm:spPr/>
      <dgm:t>
        <a:bodyPr/>
        <a:lstStyle/>
        <a:p>
          <a:r>
            <a:rPr lang="cs-CZ" smtClean="0"/>
            <a:t>NE</a:t>
          </a:r>
          <a:endParaRPr lang="cs-CZ" dirty="0"/>
        </a:p>
      </dgm:t>
    </dgm:pt>
    <dgm:pt modelId="{D4A6CB76-0737-4BD5-AD13-88D809F22CEA}" type="parTrans" cxnId="{2C74FF38-A91C-427C-AE25-B1C86502F220}">
      <dgm:prSet/>
      <dgm:spPr/>
      <dgm:t>
        <a:bodyPr/>
        <a:lstStyle/>
        <a:p>
          <a:endParaRPr lang="cs-CZ"/>
        </a:p>
      </dgm:t>
    </dgm:pt>
    <dgm:pt modelId="{2F6DC9FA-B2A6-42DA-8ECF-503765BCDCF1}" type="sibTrans" cxnId="{2C74FF38-A91C-427C-AE25-B1C86502F220}">
      <dgm:prSet/>
      <dgm:spPr/>
      <dgm:t>
        <a:bodyPr/>
        <a:lstStyle/>
        <a:p>
          <a:endParaRPr lang="cs-CZ"/>
        </a:p>
      </dgm:t>
    </dgm:pt>
    <dgm:pt modelId="{823D1DC9-85BF-404C-8AC1-7D721A3429BF}">
      <dgm:prSet/>
      <dgm:spPr/>
      <dgm:t>
        <a:bodyPr/>
        <a:lstStyle/>
        <a:p>
          <a:r>
            <a:rPr lang="cs-CZ" smtClean="0"/>
            <a:t>Výstavba OC</a:t>
          </a:r>
          <a:endParaRPr lang="cs-CZ" dirty="0"/>
        </a:p>
      </dgm:t>
    </dgm:pt>
    <dgm:pt modelId="{1A0BC093-7394-4D71-9CBE-DC1573E449F1}" type="parTrans" cxnId="{AF8B1835-6C3D-4CF4-AF09-9459823988B8}">
      <dgm:prSet/>
      <dgm:spPr/>
      <dgm:t>
        <a:bodyPr/>
        <a:lstStyle/>
        <a:p>
          <a:endParaRPr lang="cs-CZ"/>
        </a:p>
      </dgm:t>
    </dgm:pt>
    <dgm:pt modelId="{2807548D-5EAE-463E-A3BA-CE2BA6EBC64E}" type="sibTrans" cxnId="{AF8B1835-6C3D-4CF4-AF09-9459823988B8}">
      <dgm:prSet/>
      <dgm:spPr/>
      <dgm:t>
        <a:bodyPr/>
        <a:lstStyle/>
        <a:p>
          <a:endParaRPr lang="cs-CZ"/>
        </a:p>
      </dgm:t>
    </dgm:pt>
    <dgm:pt modelId="{C3D08E32-8D94-4D20-824F-E8CC1BD1DB2D}">
      <dgm:prSet/>
      <dgm:spPr/>
      <dgm:t>
        <a:bodyPr/>
        <a:lstStyle/>
        <a:p>
          <a:r>
            <a:rPr lang="cs-CZ" dirty="0" smtClean="0"/>
            <a:t>ANO</a:t>
          </a:r>
          <a:endParaRPr lang="cs-CZ" dirty="0"/>
        </a:p>
      </dgm:t>
    </dgm:pt>
    <dgm:pt modelId="{27860C8C-6F7F-49BE-98C3-5CB09BACF041}" type="parTrans" cxnId="{0ED3F1CD-631A-4124-8ACC-CB9C2FD45263}">
      <dgm:prSet/>
      <dgm:spPr/>
      <dgm:t>
        <a:bodyPr/>
        <a:lstStyle/>
        <a:p>
          <a:endParaRPr lang="cs-CZ"/>
        </a:p>
      </dgm:t>
    </dgm:pt>
    <dgm:pt modelId="{58A3C208-CAB6-4A2B-BD36-10BDBD9922A2}" type="sibTrans" cxnId="{0ED3F1CD-631A-4124-8ACC-CB9C2FD45263}">
      <dgm:prSet/>
      <dgm:spPr/>
      <dgm:t>
        <a:bodyPr/>
        <a:lstStyle/>
        <a:p>
          <a:endParaRPr lang="cs-CZ"/>
        </a:p>
      </dgm:t>
    </dgm:pt>
    <dgm:pt modelId="{A81D632D-D284-4D07-A87F-DD4FD85471CE}">
      <dgm:prSet/>
      <dgm:spPr/>
      <dgm:t>
        <a:bodyPr/>
        <a:lstStyle/>
        <a:p>
          <a:r>
            <a:rPr lang="cs-CZ" dirty="0" smtClean="0"/>
            <a:t>NE</a:t>
          </a:r>
          <a:endParaRPr lang="cs-CZ" dirty="0"/>
        </a:p>
      </dgm:t>
    </dgm:pt>
    <dgm:pt modelId="{119843D4-D6B1-4D94-B749-33FB7183F011}" type="parTrans" cxnId="{84D72D87-BE20-4E58-8394-9554AF37E189}">
      <dgm:prSet/>
      <dgm:spPr/>
      <dgm:t>
        <a:bodyPr/>
        <a:lstStyle/>
        <a:p>
          <a:endParaRPr lang="cs-CZ"/>
        </a:p>
      </dgm:t>
    </dgm:pt>
    <dgm:pt modelId="{493EA875-E1A3-4713-B26A-065316FDAC33}" type="sibTrans" cxnId="{84D72D87-BE20-4E58-8394-9554AF37E189}">
      <dgm:prSet/>
      <dgm:spPr/>
      <dgm:t>
        <a:bodyPr/>
        <a:lstStyle/>
        <a:p>
          <a:endParaRPr lang="cs-CZ"/>
        </a:p>
      </dgm:t>
    </dgm:pt>
    <dgm:pt modelId="{609844C1-F222-47FA-95C2-6EB24C9A331A}">
      <dgm:prSet/>
      <dgm:spPr/>
      <dgm:t>
        <a:bodyPr/>
        <a:lstStyle/>
        <a:p>
          <a:r>
            <a:rPr lang="cs-CZ" smtClean="0"/>
            <a:t>Výstavba OC</a:t>
          </a:r>
          <a:endParaRPr lang="cs-CZ" dirty="0"/>
        </a:p>
      </dgm:t>
    </dgm:pt>
    <dgm:pt modelId="{2626090E-D87B-44C3-A6A3-8F79891D8DC7}" type="parTrans" cxnId="{533150F2-A1A1-47C8-A9DB-88298873681F}">
      <dgm:prSet/>
      <dgm:spPr/>
      <dgm:t>
        <a:bodyPr/>
        <a:lstStyle/>
        <a:p>
          <a:endParaRPr lang="cs-CZ"/>
        </a:p>
      </dgm:t>
    </dgm:pt>
    <dgm:pt modelId="{429AF94E-F707-4575-8D7F-297A176AF4AC}" type="sibTrans" cxnId="{533150F2-A1A1-47C8-A9DB-88298873681F}">
      <dgm:prSet/>
      <dgm:spPr/>
      <dgm:t>
        <a:bodyPr/>
        <a:lstStyle/>
        <a:p>
          <a:endParaRPr lang="cs-CZ"/>
        </a:p>
      </dgm:t>
    </dgm:pt>
    <dgm:pt modelId="{6B798B2A-038F-4A89-A527-0ECC235D6EAC}">
      <dgm:prSet/>
      <dgm:spPr/>
      <dgm:t>
        <a:bodyPr/>
        <a:lstStyle/>
        <a:p>
          <a:r>
            <a:rPr lang="cs-CZ" dirty="0" smtClean="0"/>
            <a:t>ANO</a:t>
          </a:r>
          <a:endParaRPr lang="cs-CZ" dirty="0"/>
        </a:p>
      </dgm:t>
    </dgm:pt>
    <dgm:pt modelId="{F05120FE-2B5F-4A05-824D-D9EECE07D8EB}" type="parTrans" cxnId="{45B18F38-D65C-4930-8ED0-93BAC24F3150}">
      <dgm:prSet/>
      <dgm:spPr/>
      <dgm:t>
        <a:bodyPr/>
        <a:lstStyle/>
        <a:p>
          <a:endParaRPr lang="cs-CZ"/>
        </a:p>
      </dgm:t>
    </dgm:pt>
    <dgm:pt modelId="{6026FB73-691A-44E1-AA53-D65026D3C23E}" type="sibTrans" cxnId="{45B18F38-D65C-4930-8ED0-93BAC24F3150}">
      <dgm:prSet/>
      <dgm:spPr/>
      <dgm:t>
        <a:bodyPr/>
        <a:lstStyle/>
        <a:p>
          <a:endParaRPr lang="cs-CZ"/>
        </a:p>
      </dgm:t>
    </dgm:pt>
    <dgm:pt modelId="{B4B1CAB7-086B-4A31-BC4E-D0772F13BACB}">
      <dgm:prSet/>
      <dgm:spPr/>
      <dgm:t>
        <a:bodyPr/>
        <a:lstStyle/>
        <a:p>
          <a:r>
            <a:rPr lang="cs-CZ" dirty="0" smtClean="0"/>
            <a:t>NE</a:t>
          </a:r>
          <a:endParaRPr lang="cs-CZ" dirty="0"/>
        </a:p>
      </dgm:t>
    </dgm:pt>
    <dgm:pt modelId="{069C16D0-AFF1-4A37-8E31-F117D7D2AC64}" type="parTrans" cxnId="{3E98C1DF-C663-4CB2-9D3B-D21F60876ADE}">
      <dgm:prSet/>
      <dgm:spPr/>
      <dgm:t>
        <a:bodyPr/>
        <a:lstStyle/>
        <a:p>
          <a:endParaRPr lang="cs-CZ"/>
        </a:p>
      </dgm:t>
    </dgm:pt>
    <dgm:pt modelId="{48020149-C521-4F41-8ED9-36545BAB5CE0}" type="sibTrans" cxnId="{3E98C1DF-C663-4CB2-9D3B-D21F60876ADE}">
      <dgm:prSet/>
      <dgm:spPr/>
      <dgm:t>
        <a:bodyPr/>
        <a:lstStyle/>
        <a:p>
          <a:endParaRPr lang="cs-CZ"/>
        </a:p>
      </dgm:t>
    </dgm:pt>
    <dgm:pt modelId="{0E3DB580-36CD-4A6D-95E0-D1E23D7BB488}" type="pres">
      <dgm:prSet presAssocID="{D89AD065-F772-46F3-9C28-5BD698AEFBE2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1155F8FA-718F-4996-A72A-3EE6899C0173}" type="pres">
      <dgm:prSet presAssocID="{D89AD065-F772-46F3-9C28-5BD698AEFBE2}" presName="hierFlow" presStyleCnt="0"/>
      <dgm:spPr/>
    </dgm:pt>
    <dgm:pt modelId="{784E2D05-3EAD-4F43-8A2B-92590B3BE9B2}" type="pres">
      <dgm:prSet presAssocID="{D89AD065-F772-46F3-9C28-5BD698AEFBE2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CBC029B7-5447-48CD-9C30-01CC0413EFD2}" type="pres">
      <dgm:prSet presAssocID="{D4606667-8624-4A63-A030-EBAEF25E6C59}" presName="Name14" presStyleCnt="0"/>
      <dgm:spPr/>
    </dgm:pt>
    <dgm:pt modelId="{E72C90FB-AD8C-4BE3-BD36-8C3ADBD7F4AD}" type="pres">
      <dgm:prSet presAssocID="{D4606667-8624-4A63-A030-EBAEF25E6C59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39A32176-C58F-4822-9B93-6836F8DB4FBA}" type="pres">
      <dgm:prSet presAssocID="{D4606667-8624-4A63-A030-EBAEF25E6C59}" presName="hierChild2" presStyleCnt="0"/>
      <dgm:spPr/>
    </dgm:pt>
    <dgm:pt modelId="{8FB21967-754F-4B76-8969-63E726935D04}" type="pres">
      <dgm:prSet presAssocID="{45E83C24-5290-4814-A256-3964ECE8C8A3}" presName="Name19" presStyleLbl="parChTrans1D2" presStyleIdx="0" presStyleCnt="1"/>
      <dgm:spPr/>
      <dgm:t>
        <a:bodyPr/>
        <a:lstStyle/>
        <a:p>
          <a:endParaRPr lang="cs-CZ"/>
        </a:p>
      </dgm:t>
    </dgm:pt>
    <dgm:pt modelId="{5749B92D-1171-4272-915F-EB87B476396D}" type="pres">
      <dgm:prSet presAssocID="{1657F9CF-8A00-4C2A-A345-0E55687C1791}" presName="Name21" presStyleCnt="0"/>
      <dgm:spPr/>
    </dgm:pt>
    <dgm:pt modelId="{C44BB0C4-7050-4E8C-A84A-4D409DDB8F52}" type="pres">
      <dgm:prSet presAssocID="{1657F9CF-8A00-4C2A-A345-0E55687C1791}" presName="level2Shape" presStyleLbl="node2" presStyleIdx="0" presStyleCnt="1"/>
      <dgm:spPr/>
      <dgm:t>
        <a:bodyPr/>
        <a:lstStyle/>
        <a:p>
          <a:endParaRPr lang="cs-CZ"/>
        </a:p>
      </dgm:t>
    </dgm:pt>
    <dgm:pt modelId="{7F62DF23-9B26-4462-88C7-BDDEDD6E8A1C}" type="pres">
      <dgm:prSet presAssocID="{1657F9CF-8A00-4C2A-A345-0E55687C1791}" presName="hierChild3" presStyleCnt="0"/>
      <dgm:spPr/>
    </dgm:pt>
    <dgm:pt modelId="{463F4A51-90F1-4C5B-8DDC-630365E325EE}" type="pres">
      <dgm:prSet presAssocID="{8D9B97A6-2FBB-42B2-992E-402F7D354D63}" presName="Name19" presStyleLbl="parChTrans1D3" presStyleIdx="0" presStyleCnt="2"/>
      <dgm:spPr/>
      <dgm:t>
        <a:bodyPr/>
        <a:lstStyle/>
        <a:p>
          <a:endParaRPr lang="cs-CZ"/>
        </a:p>
      </dgm:t>
    </dgm:pt>
    <dgm:pt modelId="{327CACAA-A161-47DC-BED1-9180B926EF1F}" type="pres">
      <dgm:prSet presAssocID="{9DDB2D9A-62F8-497E-BBDD-A575D7FC304E}" presName="Name21" presStyleCnt="0"/>
      <dgm:spPr/>
    </dgm:pt>
    <dgm:pt modelId="{BA4D6029-E3A8-458A-8C0F-01EB10F72D4A}" type="pres">
      <dgm:prSet presAssocID="{9DDB2D9A-62F8-497E-BBDD-A575D7FC304E}" presName="level2Shape" presStyleLbl="node3" presStyleIdx="0" presStyleCnt="2"/>
      <dgm:spPr/>
      <dgm:t>
        <a:bodyPr/>
        <a:lstStyle/>
        <a:p>
          <a:endParaRPr lang="cs-CZ"/>
        </a:p>
      </dgm:t>
    </dgm:pt>
    <dgm:pt modelId="{0714A3DB-769A-4194-BDF1-49B8188AA6D4}" type="pres">
      <dgm:prSet presAssocID="{9DDB2D9A-62F8-497E-BBDD-A575D7FC304E}" presName="hierChild3" presStyleCnt="0"/>
      <dgm:spPr/>
    </dgm:pt>
    <dgm:pt modelId="{71CD3C4A-D895-4526-A584-7AEE956661B4}" type="pres">
      <dgm:prSet presAssocID="{1A0BC093-7394-4D71-9CBE-DC1573E449F1}" presName="Name19" presStyleLbl="parChTrans1D4" presStyleIdx="0" presStyleCnt="6"/>
      <dgm:spPr/>
      <dgm:t>
        <a:bodyPr/>
        <a:lstStyle/>
        <a:p>
          <a:endParaRPr lang="cs-CZ"/>
        </a:p>
      </dgm:t>
    </dgm:pt>
    <dgm:pt modelId="{FB53DB4B-0CF9-4734-91A3-F116F9267CFC}" type="pres">
      <dgm:prSet presAssocID="{823D1DC9-85BF-404C-8AC1-7D721A3429BF}" presName="Name21" presStyleCnt="0"/>
      <dgm:spPr/>
    </dgm:pt>
    <dgm:pt modelId="{453808D2-2F77-435F-820E-8E8B16EA0AA8}" type="pres">
      <dgm:prSet presAssocID="{823D1DC9-85BF-404C-8AC1-7D721A3429BF}" presName="level2Shape" presStyleLbl="node4" presStyleIdx="0" presStyleCnt="6"/>
      <dgm:spPr/>
      <dgm:t>
        <a:bodyPr/>
        <a:lstStyle/>
        <a:p>
          <a:endParaRPr lang="cs-CZ"/>
        </a:p>
      </dgm:t>
    </dgm:pt>
    <dgm:pt modelId="{343C5C6F-96E6-488E-86BA-A00B85CDCE03}" type="pres">
      <dgm:prSet presAssocID="{823D1DC9-85BF-404C-8AC1-7D721A3429BF}" presName="hierChild3" presStyleCnt="0"/>
      <dgm:spPr/>
    </dgm:pt>
    <dgm:pt modelId="{6A46167E-D79D-44B5-9A90-6F1CB2A913DC}" type="pres">
      <dgm:prSet presAssocID="{27860C8C-6F7F-49BE-98C3-5CB09BACF041}" presName="Name19" presStyleLbl="parChTrans1D4" presStyleIdx="1" presStyleCnt="6"/>
      <dgm:spPr/>
      <dgm:t>
        <a:bodyPr/>
        <a:lstStyle/>
        <a:p>
          <a:endParaRPr lang="cs-CZ"/>
        </a:p>
      </dgm:t>
    </dgm:pt>
    <dgm:pt modelId="{C98B8F03-C7C2-4249-9D12-663531A40859}" type="pres">
      <dgm:prSet presAssocID="{C3D08E32-8D94-4D20-824F-E8CC1BD1DB2D}" presName="Name21" presStyleCnt="0"/>
      <dgm:spPr/>
    </dgm:pt>
    <dgm:pt modelId="{340BC79A-1F86-410E-8195-71D87633FC67}" type="pres">
      <dgm:prSet presAssocID="{C3D08E32-8D94-4D20-824F-E8CC1BD1DB2D}" presName="level2Shape" presStyleLbl="node4" presStyleIdx="1" presStyleCnt="6"/>
      <dgm:spPr/>
      <dgm:t>
        <a:bodyPr/>
        <a:lstStyle/>
        <a:p>
          <a:endParaRPr lang="cs-CZ"/>
        </a:p>
      </dgm:t>
    </dgm:pt>
    <dgm:pt modelId="{76FF3C6B-1757-436C-8F82-B31A0A5F1F55}" type="pres">
      <dgm:prSet presAssocID="{C3D08E32-8D94-4D20-824F-E8CC1BD1DB2D}" presName="hierChild3" presStyleCnt="0"/>
      <dgm:spPr/>
    </dgm:pt>
    <dgm:pt modelId="{0AC6ED49-66D2-41A9-B2FE-612C991454EA}" type="pres">
      <dgm:prSet presAssocID="{119843D4-D6B1-4D94-B749-33FB7183F011}" presName="Name19" presStyleLbl="parChTrans1D4" presStyleIdx="2" presStyleCnt="6"/>
      <dgm:spPr/>
      <dgm:t>
        <a:bodyPr/>
        <a:lstStyle/>
        <a:p>
          <a:endParaRPr lang="cs-CZ"/>
        </a:p>
      </dgm:t>
    </dgm:pt>
    <dgm:pt modelId="{BACCC2BD-6F53-4D15-876C-392F94EB3995}" type="pres">
      <dgm:prSet presAssocID="{A81D632D-D284-4D07-A87F-DD4FD85471CE}" presName="Name21" presStyleCnt="0"/>
      <dgm:spPr/>
    </dgm:pt>
    <dgm:pt modelId="{05C6A87A-702C-4BD9-A6C0-50C97ACA4E29}" type="pres">
      <dgm:prSet presAssocID="{A81D632D-D284-4D07-A87F-DD4FD85471CE}" presName="level2Shape" presStyleLbl="node4" presStyleIdx="2" presStyleCnt="6"/>
      <dgm:spPr/>
      <dgm:t>
        <a:bodyPr/>
        <a:lstStyle/>
        <a:p>
          <a:endParaRPr lang="cs-CZ"/>
        </a:p>
      </dgm:t>
    </dgm:pt>
    <dgm:pt modelId="{80C52B5F-6C99-45D3-A9C9-0C1FFF23BAAB}" type="pres">
      <dgm:prSet presAssocID="{A81D632D-D284-4D07-A87F-DD4FD85471CE}" presName="hierChild3" presStyleCnt="0"/>
      <dgm:spPr/>
    </dgm:pt>
    <dgm:pt modelId="{E8D98355-0D23-4126-B973-A17F0D39062C}" type="pres">
      <dgm:prSet presAssocID="{D4A6CB76-0737-4BD5-AD13-88D809F22CEA}" presName="Name19" presStyleLbl="parChTrans1D3" presStyleIdx="1" presStyleCnt="2"/>
      <dgm:spPr/>
      <dgm:t>
        <a:bodyPr/>
        <a:lstStyle/>
        <a:p>
          <a:endParaRPr lang="cs-CZ"/>
        </a:p>
      </dgm:t>
    </dgm:pt>
    <dgm:pt modelId="{5D3CDD96-F99E-45A9-AB59-9E50A13B3D33}" type="pres">
      <dgm:prSet presAssocID="{31E780B9-BF6C-484D-976D-970FB97FB183}" presName="Name21" presStyleCnt="0"/>
      <dgm:spPr/>
    </dgm:pt>
    <dgm:pt modelId="{69CC69AE-CFA3-437F-A086-4FC762F809F1}" type="pres">
      <dgm:prSet presAssocID="{31E780B9-BF6C-484D-976D-970FB97FB183}" presName="level2Shape" presStyleLbl="node3" presStyleIdx="1" presStyleCnt="2"/>
      <dgm:spPr/>
      <dgm:t>
        <a:bodyPr/>
        <a:lstStyle/>
        <a:p>
          <a:endParaRPr lang="cs-CZ"/>
        </a:p>
      </dgm:t>
    </dgm:pt>
    <dgm:pt modelId="{1BAFE8BF-E714-4A02-BD7C-DEDC1CDFDAB2}" type="pres">
      <dgm:prSet presAssocID="{31E780B9-BF6C-484D-976D-970FB97FB183}" presName="hierChild3" presStyleCnt="0"/>
      <dgm:spPr/>
    </dgm:pt>
    <dgm:pt modelId="{3998C570-EB2E-414D-A050-1AE4D9B23D5C}" type="pres">
      <dgm:prSet presAssocID="{2626090E-D87B-44C3-A6A3-8F79891D8DC7}" presName="Name19" presStyleLbl="parChTrans1D4" presStyleIdx="3" presStyleCnt="6"/>
      <dgm:spPr/>
      <dgm:t>
        <a:bodyPr/>
        <a:lstStyle/>
        <a:p>
          <a:endParaRPr lang="cs-CZ"/>
        </a:p>
      </dgm:t>
    </dgm:pt>
    <dgm:pt modelId="{FC00AF1E-5810-47BF-8437-A5A0D3B68D3A}" type="pres">
      <dgm:prSet presAssocID="{609844C1-F222-47FA-95C2-6EB24C9A331A}" presName="Name21" presStyleCnt="0"/>
      <dgm:spPr/>
    </dgm:pt>
    <dgm:pt modelId="{051F62C4-B351-4A48-860E-A5F7E1DC861F}" type="pres">
      <dgm:prSet presAssocID="{609844C1-F222-47FA-95C2-6EB24C9A331A}" presName="level2Shape" presStyleLbl="node4" presStyleIdx="3" presStyleCnt="6"/>
      <dgm:spPr/>
      <dgm:t>
        <a:bodyPr/>
        <a:lstStyle/>
        <a:p>
          <a:endParaRPr lang="cs-CZ"/>
        </a:p>
      </dgm:t>
    </dgm:pt>
    <dgm:pt modelId="{5A197565-F1E8-48F2-A8E8-508F6DE07939}" type="pres">
      <dgm:prSet presAssocID="{609844C1-F222-47FA-95C2-6EB24C9A331A}" presName="hierChild3" presStyleCnt="0"/>
      <dgm:spPr/>
    </dgm:pt>
    <dgm:pt modelId="{6140732E-9960-4DED-9F95-EF2EAB883C09}" type="pres">
      <dgm:prSet presAssocID="{F05120FE-2B5F-4A05-824D-D9EECE07D8EB}" presName="Name19" presStyleLbl="parChTrans1D4" presStyleIdx="4" presStyleCnt="6"/>
      <dgm:spPr/>
      <dgm:t>
        <a:bodyPr/>
        <a:lstStyle/>
        <a:p>
          <a:endParaRPr lang="cs-CZ"/>
        </a:p>
      </dgm:t>
    </dgm:pt>
    <dgm:pt modelId="{D5AF38E8-7A11-4216-A1AE-3176366556F3}" type="pres">
      <dgm:prSet presAssocID="{6B798B2A-038F-4A89-A527-0ECC235D6EAC}" presName="Name21" presStyleCnt="0"/>
      <dgm:spPr/>
    </dgm:pt>
    <dgm:pt modelId="{A890A6A1-C6D6-4D93-871E-1F7C698B2B62}" type="pres">
      <dgm:prSet presAssocID="{6B798B2A-038F-4A89-A527-0ECC235D6EAC}" presName="level2Shape" presStyleLbl="node4" presStyleIdx="4" presStyleCnt="6"/>
      <dgm:spPr/>
      <dgm:t>
        <a:bodyPr/>
        <a:lstStyle/>
        <a:p>
          <a:endParaRPr lang="cs-CZ"/>
        </a:p>
      </dgm:t>
    </dgm:pt>
    <dgm:pt modelId="{F1983A38-CF41-40BC-97E3-6CC4F7D61486}" type="pres">
      <dgm:prSet presAssocID="{6B798B2A-038F-4A89-A527-0ECC235D6EAC}" presName="hierChild3" presStyleCnt="0"/>
      <dgm:spPr/>
    </dgm:pt>
    <dgm:pt modelId="{D40FE1B7-7CEF-4D39-8EBE-781D009EA492}" type="pres">
      <dgm:prSet presAssocID="{069C16D0-AFF1-4A37-8E31-F117D7D2AC64}" presName="Name19" presStyleLbl="parChTrans1D4" presStyleIdx="5" presStyleCnt="6"/>
      <dgm:spPr/>
      <dgm:t>
        <a:bodyPr/>
        <a:lstStyle/>
        <a:p>
          <a:endParaRPr lang="cs-CZ"/>
        </a:p>
      </dgm:t>
    </dgm:pt>
    <dgm:pt modelId="{CE5118A2-4A58-4BB5-9AC7-D327DA0D5780}" type="pres">
      <dgm:prSet presAssocID="{B4B1CAB7-086B-4A31-BC4E-D0772F13BACB}" presName="Name21" presStyleCnt="0"/>
      <dgm:spPr/>
    </dgm:pt>
    <dgm:pt modelId="{949F57BE-7773-4B80-A2C5-CC19371F14EF}" type="pres">
      <dgm:prSet presAssocID="{B4B1CAB7-086B-4A31-BC4E-D0772F13BACB}" presName="level2Shape" presStyleLbl="node4" presStyleIdx="5" presStyleCnt="6"/>
      <dgm:spPr/>
      <dgm:t>
        <a:bodyPr/>
        <a:lstStyle/>
        <a:p>
          <a:endParaRPr lang="cs-CZ"/>
        </a:p>
      </dgm:t>
    </dgm:pt>
    <dgm:pt modelId="{6E7DACBA-7F17-4B8F-968D-A48445AF32E5}" type="pres">
      <dgm:prSet presAssocID="{B4B1CAB7-086B-4A31-BC4E-D0772F13BACB}" presName="hierChild3" presStyleCnt="0"/>
      <dgm:spPr/>
    </dgm:pt>
    <dgm:pt modelId="{19C630E9-0CE5-410A-BACC-BA390CEA4691}" type="pres">
      <dgm:prSet presAssocID="{D89AD065-F772-46F3-9C28-5BD698AEFBE2}" presName="bgShapesFlow" presStyleCnt="0"/>
      <dgm:spPr/>
    </dgm:pt>
  </dgm:ptLst>
  <dgm:cxnLst>
    <dgm:cxn modelId="{3EEC7489-6397-4CB7-94C9-F0060353FDC9}" type="presOf" srcId="{F05120FE-2B5F-4A05-824D-D9EECE07D8EB}" destId="{6140732E-9960-4DED-9F95-EF2EAB883C09}" srcOrd="0" destOrd="0" presId="urn:microsoft.com/office/officeart/2005/8/layout/hierarchy6"/>
    <dgm:cxn modelId="{45B18F38-D65C-4930-8ED0-93BAC24F3150}" srcId="{609844C1-F222-47FA-95C2-6EB24C9A331A}" destId="{6B798B2A-038F-4A89-A527-0ECC235D6EAC}" srcOrd="0" destOrd="0" parTransId="{F05120FE-2B5F-4A05-824D-D9EECE07D8EB}" sibTransId="{6026FB73-691A-44E1-AA53-D65026D3C23E}"/>
    <dgm:cxn modelId="{2C74FF38-A91C-427C-AE25-B1C86502F220}" srcId="{1657F9CF-8A00-4C2A-A345-0E55687C1791}" destId="{31E780B9-BF6C-484D-976D-970FB97FB183}" srcOrd="1" destOrd="0" parTransId="{D4A6CB76-0737-4BD5-AD13-88D809F22CEA}" sibTransId="{2F6DC9FA-B2A6-42DA-8ECF-503765BCDCF1}"/>
    <dgm:cxn modelId="{EA3AC2A6-0066-48B5-BA66-83328FC3BCCA}" srcId="{1657F9CF-8A00-4C2A-A345-0E55687C1791}" destId="{9DDB2D9A-62F8-497E-BBDD-A575D7FC304E}" srcOrd="0" destOrd="0" parTransId="{8D9B97A6-2FBB-42B2-992E-402F7D354D63}" sibTransId="{4623C026-2C0C-4D70-9D93-5CDB847EBCC3}"/>
    <dgm:cxn modelId="{1A0A3D44-9A8B-4F80-8D12-A1B0F76B40AF}" type="presOf" srcId="{A81D632D-D284-4D07-A87F-DD4FD85471CE}" destId="{05C6A87A-702C-4BD9-A6C0-50C97ACA4E29}" srcOrd="0" destOrd="0" presId="urn:microsoft.com/office/officeart/2005/8/layout/hierarchy6"/>
    <dgm:cxn modelId="{3E98C1DF-C663-4CB2-9D3B-D21F60876ADE}" srcId="{609844C1-F222-47FA-95C2-6EB24C9A331A}" destId="{B4B1CAB7-086B-4A31-BC4E-D0772F13BACB}" srcOrd="1" destOrd="0" parTransId="{069C16D0-AFF1-4A37-8E31-F117D7D2AC64}" sibTransId="{48020149-C521-4F41-8ED9-36545BAB5CE0}"/>
    <dgm:cxn modelId="{1B162785-533F-4475-8DC8-A10600AE6E1A}" srcId="{D4606667-8624-4A63-A030-EBAEF25E6C59}" destId="{1657F9CF-8A00-4C2A-A345-0E55687C1791}" srcOrd="0" destOrd="0" parTransId="{45E83C24-5290-4814-A256-3964ECE8C8A3}" sibTransId="{BEB31413-354F-4BD3-8B9B-3E6E65328190}"/>
    <dgm:cxn modelId="{327A0392-6BCD-493D-812C-6430EA2B96B2}" type="presOf" srcId="{069C16D0-AFF1-4A37-8E31-F117D7D2AC64}" destId="{D40FE1B7-7CEF-4D39-8EBE-781D009EA492}" srcOrd="0" destOrd="0" presId="urn:microsoft.com/office/officeart/2005/8/layout/hierarchy6"/>
    <dgm:cxn modelId="{AF8B1835-6C3D-4CF4-AF09-9459823988B8}" srcId="{9DDB2D9A-62F8-497E-BBDD-A575D7FC304E}" destId="{823D1DC9-85BF-404C-8AC1-7D721A3429BF}" srcOrd="0" destOrd="0" parTransId="{1A0BC093-7394-4D71-9CBE-DC1573E449F1}" sibTransId="{2807548D-5EAE-463E-A3BA-CE2BA6EBC64E}"/>
    <dgm:cxn modelId="{996CDC48-9B14-4CBA-ABF4-627C7CBF478A}" type="presOf" srcId="{119843D4-D6B1-4D94-B749-33FB7183F011}" destId="{0AC6ED49-66D2-41A9-B2FE-612C991454EA}" srcOrd="0" destOrd="0" presId="urn:microsoft.com/office/officeart/2005/8/layout/hierarchy6"/>
    <dgm:cxn modelId="{78A4731E-FF51-4944-A6B8-21C2314E9403}" type="presOf" srcId="{C3D08E32-8D94-4D20-824F-E8CC1BD1DB2D}" destId="{340BC79A-1F86-410E-8195-71D87633FC67}" srcOrd="0" destOrd="0" presId="urn:microsoft.com/office/officeart/2005/8/layout/hierarchy6"/>
    <dgm:cxn modelId="{8CD5066E-0F18-4E9E-A284-0418FAC7F3D6}" type="presOf" srcId="{B4B1CAB7-086B-4A31-BC4E-D0772F13BACB}" destId="{949F57BE-7773-4B80-A2C5-CC19371F14EF}" srcOrd="0" destOrd="0" presId="urn:microsoft.com/office/officeart/2005/8/layout/hierarchy6"/>
    <dgm:cxn modelId="{61FB4CBE-0C14-43E3-BBDC-4AF120CB354D}" type="presOf" srcId="{27860C8C-6F7F-49BE-98C3-5CB09BACF041}" destId="{6A46167E-D79D-44B5-9A90-6F1CB2A913DC}" srcOrd="0" destOrd="0" presId="urn:microsoft.com/office/officeart/2005/8/layout/hierarchy6"/>
    <dgm:cxn modelId="{BAFB6A97-7A8F-4896-BE43-29DCB219A3E4}" type="presOf" srcId="{2626090E-D87B-44C3-A6A3-8F79891D8DC7}" destId="{3998C570-EB2E-414D-A050-1AE4D9B23D5C}" srcOrd="0" destOrd="0" presId="urn:microsoft.com/office/officeart/2005/8/layout/hierarchy6"/>
    <dgm:cxn modelId="{217F632A-EC33-41A8-86DD-4A3964A2CE66}" type="presOf" srcId="{1A0BC093-7394-4D71-9CBE-DC1573E449F1}" destId="{71CD3C4A-D895-4526-A584-7AEE956661B4}" srcOrd="0" destOrd="0" presId="urn:microsoft.com/office/officeart/2005/8/layout/hierarchy6"/>
    <dgm:cxn modelId="{46449D0D-4981-4166-A7BA-BF02DED5889B}" type="presOf" srcId="{8D9B97A6-2FBB-42B2-992E-402F7D354D63}" destId="{463F4A51-90F1-4C5B-8DDC-630365E325EE}" srcOrd="0" destOrd="0" presId="urn:microsoft.com/office/officeart/2005/8/layout/hierarchy6"/>
    <dgm:cxn modelId="{533150F2-A1A1-47C8-A9DB-88298873681F}" srcId="{31E780B9-BF6C-484D-976D-970FB97FB183}" destId="{609844C1-F222-47FA-95C2-6EB24C9A331A}" srcOrd="0" destOrd="0" parTransId="{2626090E-D87B-44C3-A6A3-8F79891D8DC7}" sibTransId="{429AF94E-F707-4575-8D7F-297A176AF4AC}"/>
    <dgm:cxn modelId="{4190B9F5-5615-4095-960E-08520E2E1A92}" type="presOf" srcId="{823D1DC9-85BF-404C-8AC1-7D721A3429BF}" destId="{453808D2-2F77-435F-820E-8E8B16EA0AA8}" srcOrd="0" destOrd="0" presId="urn:microsoft.com/office/officeart/2005/8/layout/hierarchy6"/>
    <dgm:cxn modelId="{84D72D87-BE20-4E58-8394-9554AF37E189}" srcId="{823D1DC9-85BF-404C-8AC1-7D721A3429BF}" destId="{A81D632D-D284-4D07-A87F-DD4FD85471CE}" srcOrd="1" destOrd="0" parTransId="{119843D4-D6B1-4D94-B749-33FB7183F011}" sibTransId="{493EA875-E1A3-4713-B26A-065316FDAC33}"/>
    <dgm:cxn modelId="{7184CD42-7BF1-4C53-A18A-D0A87BE665A4}" srcId="{D89AD065-F772-46F3-9C28-5BD698AEFBE2}" destId="{D4606667-8624-4A63-A030-EBAEF25E6C59}" srcOrd="0" destOrd="0" parTransId="{D5CB763D-8E08-4B19-817C-E3E9FD85C966}" sibTransId="{3269DFA8-2346-434C-AFF9-301B43DDA367}"/>
    <dgm:cxn modelId="{4E67082F-1868-4C26-AC0A-3385CB6B5E52}" type="presOf" srcId="{D89AD065-F772-46F3-9C28-5BD698AEFBE2}" destId="{0E3DB580-36CD-4A6D-95E0-D1E23D7BB488}" srcOrd="0" destOrd="0" presId="urn:microsoft.com/office/officeart/2005/8/layout/hierarchy6"/>
    <dgm:cxn modelId="{5BC2A22E-9DF7-4B9D-A98C-715D1D3EB609}" type="presOf" srcId="{31E780B9-BF6C-484D-976D-970FB97FB183}" destId="{69CC69AE-CFA3-437F-A086-4FC762F809F1}" srcOrd="0" destOrd="0" presId="urn:microsoft.com/office/officeart/2005/8/layout/hierarchy6"/>
    <dgm:cxn modelId="{88C7D8FA-1129-42AD-8880-4ABCD9A71BA9}" type="presOf" srcId="{609844C1-F222-47FA-95C2-6EB24C9A331A}" destId="{051F62C4-B351-4A48-860E-A5F7E1DC861F}" srcOrd="0" destOrd="0" presId="urn:microsoft.com/office/officeart/2005/8/layout/hierarchy6"/>
    <dgm:cxn modelId="{0ED3F1CD-631A-4124-8ACC-CB9C2FD45263}" srcId="{823D1DC9-85BF-404C-8AC1-7D721A3429BF}" destId="{C3D08E32-8D94-4D20-824F-E8CC1BD1DB2D}" srcOrd="0" destOrd="0" parTransId="{27860C8C-6F7F-49BE-98C3-5CB09BACF041}" sibTransId="{58A3C208-CAB6-4A2B-BD36-10BDBD9922A2}"/>
    <dgm:cxn modelId="{9E2ABF31-C6F8-4EA7-936E-364EE9D33C0C}" type="presOf" srcId="{9DDB2D9A-62F8-497E-BBDD-A575D7FC304E}" destId="{BA4D6029-E3A8-458A-8C0F-01EB10F72D4A}" srcOrd="0" destOrd="0" presId="urn:microsoft.com/office/officeart/2005/8/layout/hierarchy6"/>
    <dgm:cxn modelId="{2873CAEB-B67C-46E6-85D1-90682671C5C6}" type="presOf" srcId="{D4A6CB76-0737-4BD5-AD13-88D809F22CEA}" destId="{E8D98355-0D23-4126-B973-A17F0D39062C}" srcOrd="0" destOrd="0" presId="urn:microsoft.com/office/officeart/2005/8/layout/hierarchy6"/>
    <dgm:cxn modelId="{9CA52C8B-F239-40F3-8BBF-6E77B828E122}" type="presOf" srcId="{45E83C24-5290-4814-A256-3964ECE8C8A3}" destId="{8FB21967-754F-4B76-8969-63E726935D04}" srcOrd="0" destOrd="0" presId="urn:microsoft.com/office/officeart/2005/8/layout/hierarchy6"/>
    <dgm:cxn modelId="{45FD5C33-6E88-4AC4-80F8-3BF9DA30F1BB}" type="presOf" srcId="{1657F9CF-8A00-4C2A-A345-0E55687C1791}" destId="{C44BB0C4-7050-4E8C-A84A-4D409DDB8F52}" srcOrd="0" destOrd="0" presId="urn:microsoft.com/office/officeart/2005/8/layout/hierarchy6"/>
    <dgm:cxn modelId="{877A6099-F2AD-4028-95A3-9C451BA24E09}" type="presOf" srcId="{6B798B2A-038F-4A89-A527-0ECC235D6EAC}" destId="{A890A6A1-C6D6-4D93-871E-1F7C698B2B62}" srcOrd="0" destOrd="0" presId="urn:microsoft.com/office/officeart/2005/8/layout/hierarchy6"/>
    <dgm:cxn modelId="{D21961FE-415F-47F0-96A2-30B2E55E0963}" type="presOf" srcId="{D4606667-8624-4A63-A030-EBAEF25E6C59}" destId="{E72C90FB-AD8C-4BE3-BD36-8C3ADBD7F4AD}" srcOrd="0" destOrd="0" presId="urn:microsoft.com/office/officeart/2005/8/layout/hierarchy6"/>
    <dgm:cxn modelId="{F4DAAA29-2EA6-415D-87D0-EB6E1F5D9BC2}" type="presParOf" srcId="{0E3DB580-36CD-4A6D-95E0-D1E23D7BB488}" destId="{1155F8FA-718F-4996-A72A-3EE6899C0173}" srcOrd="0" destOrd="0" presId="urn:microsoft.com/office/officeart/2005/8/layout/hierarchy6"/>
    <dgm:cxn modelId="{56A453E6-6F9B-4CEC-AF7B-3DB30E7B0E67}" type="presParOf" srcId="{1155F8FA-718F-4996-A72A-3EE6899C0173}" destId="{784E2D05-3EAD-4F43-8A2B-92590B3BE9B2}" srcOrd="0" destOrd="0" presId="urn:microsoft.com/office/officeart/2005/8/layout/hierarchy6"/>
    <dgm:cxn modelId="{63C154CF-B85A-4F90-8BF8-367CEDE9A080}" type="presParOf" srcId="{784E2D05-3EAD-4F43-8A2B-92590B3BE9B2}" destId="{CBC029B7-5447-48CD-9C30-01CC0413EFD2}" srcOrd="0" destOrd="0" presId="urn:microsoft.com/office/officeart/2005/8/layout/hierarchy6"/>
    <dgm:cxn modelId="{E211E178-49DB-472C-9E6F-B6959BD01E82}" type="presParOf" srcId="{CBC029B7-5447-48CD-9C30-01CC0413EFD2}" destId="{E72C90FB-AD8C-4BE3-BD36-8C3ADBD7F4AD}" srcOrd="0" destOrd="0" presId="urn:microsoft.com/office/officeart/2005/8/layout/hierarchy6"/>
    <dgm:cxn modelId="{EB8A58C4-7DB9-4506-8F92-610488433354}" type="presParOf" srcId="{CBC029B7-5447-48CD-9C30-01CC0413EFD2}" destId="{39A32176-C58F-4822-9B93-6836F8DB4FBA}" srcOrd="1" destOrd="0" presId="urn:microsoft.com/office/officeart/2005/8/layout/hierarchy6"/>
    <dgm:cxn modelId="{20012CC1-B43A-4E9F-A667-740E9AF22DBE}" type="presParOf" srcId="{39A32176-C58F-4822-9B93-6836F8DB4FBA}" destId="{8FB21967-754F-4B76-8969-63E726935D04}" srcOrd="0" destOrd="0" presId="urn:microsoft.com/office/officeart/2005/8/layout/hierarchy6"/>
    <dgm:cxn modelId="{A9A56ADD-8F87-4065-ADC7-D1ADB0611EDD}" type="presParOf" srcId="{39A32176-C58F-4822-9B93-6836F8DB4FBA}" destId="{5749B92D-1171-4272-915F-EB87B476396D}" srcOrd="1" destOrd="0" presId="urn:microsoft.com/office/officeart/2005/8/layout/hierarchy6"/>
    <dgm:cxn modelId="{98E1B3A2-1DEC-410D-A5C4-E1742700092B}" type="presParOf" srcId="{5749B92D-1171-4272-915F-EB87B476396D}" destId="{C44BB0C4-7050-4E8C-A84A-4D409DDB8F52}" srcOrd="0" destOrd="0" presId="urn:microsoft.com/office/officeart/2005/8/layout/hierarchy6"/>
    <dgm:cxn modelId="{82E18D7C-492A-413A-A0B4-EA87C057AD7C}" type="presParOf" srcId="{5749B92D-1171-4272-915F-EB87B476396D}" destId="{7F62DF23-9B26-4462-88C7-BDDEDD6E8A1C}" srcOrd="1" destOrd="0" presId="urn:microsoft.com/office/officeart/2005/8/layout/hierarchy6"/>
    <dgm:cxn modelId="{1705F20E-0993-41BF-8E25-84BF33E67BC6}" type="presParOf" srcId="{7F62DF23-9B26-4462-88C7-BDDEDD6E8A1C}" destId="{463F4A51-90F1-4C5B-8DDC-630365E325EE}" srcOrd="0" destOrd="0" presId="urn:microsoft.com/office/officeart/2005/8/layout/hierarchy6"/>
    <dgm:cxn modelId="{D76E4789-C30F-4E2D-A229-7DC4A297DEF7}" type="presParOf" srcId="{7F62DF23-9B26-4462-88C7-BDDEDD6E8A1C}" destId="{327CACAA-A161-47DC-BED1-9180B926EF1F}" srcOrd="1" destOrd="0" presId="urn:microsoft.com/office/officeart/2005/8/layout/hierarchy6"/>
    <dgm:cxn modelId="{D5FCEF0A-91E9-480F-9194-CFF5B0B7E592}" type="presParOf" srcId="{327CACAA-A161-47DC-BED1-9180B926EF1F}" destId="{BA4D6029-E3A8-458A-8C0F-01EB10F72D4A}" srcOrd="0" destOrd="0" presId="urn:microsoft.com/office/officeart/2005/8/layout/hierarchy6"/>
    <dgm:cxn modelId="{740FAAFE-0A01-4AE3-932E-25ED3D932E88}" type="presParOf" srcId="{327CACAA-A161-47DC-BED1-9180B926EF1F}" destId="{0714A3DB-769A-4194-BDF1-49B8188AA6D4}" srcOrd="1" destOrd="0" presId="urn:microsoft.com/office/officeart/2005/8/layout/hierarchy6"/>
    <dgm:cxn modelId="{097A9B64-7098-4F00-8F69-133104829DDE}" type="presParOf" srcId="{0714A3DB-769A-4194-BDF1-49B8188AA6D4}" destId="{71CD3C4A-D895-4526-A584-7AEE956661B4}" srcOrd="0" destOrd="0" presId="urn:microsoft.com/office/officeart/2005/8/layout/hierarchy6"/>
    <dgm:cxn modelId="{FCE79CE6-B2D0-456D-9411-347C62BE2FE4}" type="presParOf" srcId="{0714A3DB-769A-4194-BDF1-49B8188AA6D4}" destId="{FB53DB4B-0CF9-4734-91A3-F116F9267CFC}" srcOrd="1" destOrd="0" presId="urn:microsoft.com/office/officeart/2005/8/layout/hierarchy6"/>
    <dgm:cxn modelId="{5E7FDFCB-AAD6-43A2-A7F7-8D7E7A7DBB8C}" type="presParOf" srcId="{FB53DB4B-0CF9-4734-91A3-F116F9267CFC}" destId="{453808D2-2F77-435F-820E-8E8B16EA0AA8}" srcOrd="0" destOrd="0" presId="urn:microsoft.com/office/officeart/2005/8/layout/hierarchy6"/>
    <dgm:cxn modelId="{46EE3336-7696-4363-967B-E5600ECE4CB5}" type="presParOf" srcId="{FB53DB4B-0CF9-4734-91A3-F116F9267CFC}" destId="{343C5C6F-96E6-488E-86BA-A00B85CDCE03}" srcOrd="1" destOrd="0" presId="urn:microsoft.com/office/officeart/2005/8/layout/hierarchy6"/>
    <dgm:cxn modelId="{9CCF0C43-BEAB-4044-BE93-1D02491099EF}" type="presParOf" srcId="{343C5C6F-96E6-488E-86BA-A00B85CDCE03}" destId="{6A46167E-D79D-44B5-9A90-6F1CB2A913DC}" srcOrd="0" destOrd="0" presId="urn:microsoft.com/office/officeart/2005/8/layout/hierarchy6"/>
    <dgm:cxn modelId="{6DB35833-C187-48C2-B771-0CA7BF6714C2}" type="presParOf" srcId="{343C5C6F-96E6-488E-86BA-A00B85CDCE03}" destId="{C98B8F03-C7C2-4249-9D12-663531A40859}" srcOrd="1" destOrd="0" presId="urn:microsoft.com/office/officeart/2005/8/layout/hierarchy6"/>
    <dgm:cxn modelId="{60AF56E5-78FD-4A44-BB46-2A4EF7538C85}" type="presParOf" srcId="{C98B8F03-C7C2-4249-9D12-663531A40859}" destId="{340BC79A-1F86-410E-8195-71D87633FC67}" srcOrd="0" destOrd="0" presId="urn:microsoft.com/office/officeart/2005/8/layout/hierarchy6"/>
    <dgm:cxn modelId="{6DF639AA-0101-429E-AC1F-C60B297FBBA1}" type="presParOf" srcId="{C98B8F03-C7C2-4249-9D12-663531A40859}" destId="{76FF3C6B-1757-436C-8F82-B31A0A5F1F55}" srcOrd="1" destOrd="0" presId="urn:microsoft.com/office/officeart/2005/8/layout/hierarchy6"/>
    <dgm:cxn modelId="{A8EE7104-E849-4FE4-82DB-A4A405AF781E}" type="presParOf" srcId="{343C5C6F-96E6-488E-86BA-A00B85CDCE03}" destId="{0AC6ED49-66D2-41A9-B2FE-612C991454EA}" srcOrd="2" destOrd="0" presId="urn:microsoft.com/office/officeart/2005/8/layout/hierarchy6"/>
    <dgm:cxn modelId="{FE3ABF37-2B29-40DA-92CE-F3093A8E749F}" type="presParOf" srcId="{343C5C6F-96E6-488E-86BA-A00B85CDCE03}" destId="{BACCC2BD-6F53-4D15-876C-392F94EB3995}" srcOrd="3" destOrd="0" presId="urn:microsoft.com/office/officeart/2005/8/layout/hierarchy6"/>
    <dgm:cxn modelId="{2892C7B9-3ACC-4872-8C89-92A702EF37D3}" type="presParOf" srcId="{BACCC2BD-6F53-4D15-876C-392F94EB3995}" destId="{05C6A87A-702C-4BD9-A6C0-50C97ACA4E29}" srcOrd="0" destOrd="0" presId="urn:microsoft.com/office/officeart/2005/8/layout/hierarchy6"/>
    <dgm:cxn modelId="{C2C627F1-A85E-4044-BF7F-4BC42F315929}" type="presParOf" srcId="{BACCC2BD-6F53-4D15-876C-392F94EB3995}" destId="{80C52B5F-6C99-45D3-A9C9-0C1FFF23BAAB}" srcOrd="1" destOrd="0" presId="urn:microsoft.com/office/officeart/2005/8/layout/hierarchy6"/>
    <dgm:cxn modelId="{B15C1149-B9A0-461E-9047-88F06BE1948D}" type="presParOf" srcId="{7F62DF23-9B26-4462-88C7-BDDEDD6E8A1C}" destId="{E8D98355-0D23-4126-B973-A17F0D39062C}" srcOrd="2" destOrd="0" presId="urn:microsoft.com/office/officeart/2005/8/layout/hierarchy6"/>
    <dgm:cxn modelId="{C2F62515-E599-427E-9904-2B37E62E1E11}" type="presParOf" srcId="{7F62DF23-9B26-4462-88C7-BDDEDD6E8A1C}" destId="{5D3CDD96-F99E-45A9-AB59-9E50A13B3D33}" srcOrd="3" destOrd="0" presId="urn:microsoft.com/office/officeart/2005/8/layout/hierarchy6"/>
    <dgm:cxn modelId="{FA4057FD-D2BB-404C-806E-51E97CA41E31}" type="presParOf" srcId="{5D3CDD96-F99E-45A9-AB59-9E50A13B3D33}" destId="{69CC69AE-CFA3-437F-A086-4FC762F809F1}" srcOrd="0" destOrd="0" presId="urn:microsoft.com/office/officeart/2005/8/layout/hierarchy6"/>
    <dgm:cxn modelId="{43C1A8D8-36FF-48F7-A86D-5EB4BD5AEF0B}" type="presParOf" srcId="{5D3CDD96-F99E-45A9-AB59-9E50A13B3D33}" destId="{1BAFE8BF-E714-4A02-BD7C-DEDC1CDFDAB2}" srcOrd="1" destOrd="0" presId="urn:microsoft.com/office/officeart/2005/8/layout/hierarchy6"/>
    <dgm:cxn modelId="{1E34ADAC-CD20-4B50-B911-3F463B3C89DF}" type="presParOf" srcId="{1BAFE8BF-E714-4A02-BD7C-DEDC1CDFDAB2}" destId="{3998C570-EB2E-414D-A050-1AE4D9B23D5C}" srcOrd="0" destOrd="0" presId="urn:microsoft.com/office/officeart/2005/8/layout/hierarchy6"/>
    <dgm:cxn modelId="{1EC46FFD-F18D-42D4-B4E4-5DC7C3979A48}" type="presParOf" srcId="{1BAFE8BF-E714-4A02-BD7C-DEDC1CDFDAB2}" destId="{FC00AF1E-5810-47BF-8437-A5A0D3B68D3A}" srcOrd="1" destOrd="0" presId="urn:microsoft.com/office/officeart/2005/8/layout/hierarchy6"/>
    <dgm:cxn modelId="{0D40C4F8-D9E3-4357-98F7-BEAA9735A962}" type="presParOf" srcId="{FC00AF1E-5810-47BF-8437-A5A0D3B68D3A}" destId="{051F62C4-B351-4A48-860E-A5F7E1DC861F}" srcOrd="0" destOrd="0" presId="urn:microsoft.com/office/officeart/2005/8/layout/hierarchy6"/>
    <dgm:cxn modelId="{C769B294-F68D-40A2-ADBF-AE746C175DC2}" type="presParOf" srcId="{FC00AF1E-5810-47BF-8437-A5A0D3B68D3A}" destId="{5A197565-F1E8-48F2-A8E8-508F6DE07939}" srcOrd="1" destOrd="0" presId="urn:microsoft.com/office/officeart/2005/8/layout/hierarchy6"/>
    <dgm:cxn modelId="{BC756B97-6DC2-4D01-87EC-F0B6E67CE779}" type="presParOf" srcId="{5A197565-F1E8-48F2-A8E8-508F6DE07939}" destId="{6140732E-9960-4DED-9F95-EF2EAB883C09}" srcOrd="0" destOrd="0" presId="urn:microsoft.com/office/officeart/2005/8/layout/hierarchy6"/>
    <dgm:cxn modelId="{A06D9121-908D-4D1C-B992-BE89974E5AED}" type="presParOf" srcId="{5A197565-F1E8-48F2-A8E8-508F6DE07939}" destId="{D5AF38E8-7A11-4216-A1AE-3176366556F3}" srcOrd="1" destOrd="0" presId="urn:microsoft.com/office/officeart/2005/8/layout/hierarchy6"/>
    <dgm:cxn modelId="{CE69EBAF-ADFB-4F86-8DC7-FD6555A2D8E0}" type="presParOf" srcId="{D5AF38E8-7A11-4216-A1AE-3176366556F3}" destId="{A890A6A1-C6D6-4D93-871E-1F7C698B2B62}" srcOrd="0" destOrd="0" presId="urn:microsoft.com/office/officeart/2005/8/layout/hierarchy6"/>
    <dgm:cxn modelId="{D149F32D-7649-466D-9CDF-629FFBC8A239}" type="presParOf" srcId="{D5AF38E8-7A11-4216-A1AE-3176366556F3}" destId="{F1983A38-CF41-40BC-97E3-6CC4F7D61486}" srcOrd="1" destOrd="0" presId="urn:microsoft.com/office/officeart/2005/8/layout/hierarchy6"/>
    <dgm:cxn modelId="{B7087AF1-3995-4B3B-9AB0-B2877E0CABC5}" type="presParOf" srcId="{5A197565-F1E8-48F2-A8E8-508F6DE07939}" destId="{D40FE1B7-7CEF-4D39-8EBE-781D009EA492}" srcOrd="2" destOrd="0" presId="urn:microsoft.com/office/officeart/2005/8/layout/hierarchy6"/>
    <dgm:cxn modelId="{AEB0B08D-E843-4F37-B832-25C96D8A19FC}" type="presParOf" srcId="{5A197565-F1E8-48F2-A8E8-508F6DE07939}" destId="{CE5118A2-4A58-4BB5-9AC7-D327DA0D5780}" srcOrd="3" destOrd="0" presId="urn:microsoft.com/office/officeart/2005/8/layout/hierarchy6"/>
    <dgm:cxn modelId="{DEF17D21-6FA2-4347-B91B-6D7B600E4C7C}" type="presParOf" srcId="{CE5118A2-4A58-4BB5-9AC7-D327DA0D5780}" destId="{949F57BE-7773-4B80-A2C5-CC19371F14EF}" srcOrd="0" destOrd="0" presId="urn:microsoft.com/office/officeart/2005/8/layout/hierarchy6"/>
    <dgm:cxn modelId="{D28305D8-61BA-4369-A96A-944E04ED8C4D}" type="presParOf" srcId="{CE5118A2-4A58-4BB5-9AC7-D327DA0D5780}" destId="{6E7DACBA-7F17-4B8F-968D-A48445AF32E5}" srcOrd="1" destOrd="0" presId="urn:microsoft.com/office/officeart/2005/8/layout/hierarchy6"/>
    <dgm:cxn modelId="{4C5161B4-FD2A-4293-8E54-6AB40D36129E}" type="presParOf" srcId="{0E3DB580-36CD-4A6D-95E0-D1E23D7BB488}" destId="{19C630E9-0CE5-410A-BACC-BA390CEA4691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89AD065-F772-46F3-9C28-5BD698AEFBE2}" type="doc">
      <dgm:prSet loTypeId="urn:microsoft.com/office/officeart/2005/8/layout/hierarchy6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cs-CZ"/>
        </a:p>
      </dgm:t>
    </dgm:pt>
    <dgm:pt modelId="{D4606667-8624-4A63-A030-EBAEF25E6C59}">
      <dgm:prSet phldrT="[Text]"/>
      <dgm:spPr/>
      <dgm:t>
        <a:bodyPr/>
        <a:lstStyle/>
        <a:p>
          <a:r>
            <a:rPr lang="cs-CZ" dirty="0" smtClean="0"/>
            <a:t>Zasedání Zastupitelstva města</a:t>
          </a:r>
          <a:endParaRPr lang="cs-CZ" dirty="0"/>
        </a:p>
      </dgm:t>
    </dgm:pt>
    <dgm:pt modelId="{D5CB763D-8E08-4B19-817C-E3E9FD85C966}" type="parTrans" cxnId="{7184CD42-7BF1-4C53-A18A-D0A87BE665A4}">
      <dgm:prSet/>
      <dgm:spPr/>
      <dgm:t>
        <a:bodyPr/>
        <a:lstStyle/>
        <a:p>
          <a:endParaRPr lang="cs-CZ"/>
        </a:p>
      </dgm:t>
    </dgm:pt>
    <dgm:pt modelId="{3269DFA8-2346-434C-AFF9-301B43DDA367}" type="sibTrans" cxnId="{7184CD42-7BF1-4C53-A18A-D0A87BE665A4}">
      <dgm:prSet/>
      <dgm:spPr/>
      <dgm:t>
        <a:bodyPr/>
        <a:lstStyle/>
        <a:p>
          <a:endParaRPr lang="cs-CZ"/>
        </a:p>
      </dgm:t>
    </dgm:pt>
    <dgm:pt modelId="{1657F9CF-8A00-4C2A-A345-0E55687C1791}">
      <dgm:prSet/>
      <dgm:spPr/>
      <dgm:t>
        <a:bodyPr/>
        <a:lstStyle/>
        <a:p>
          <a:r>
            <a:rPr lang="cs-CZ" dirty="0" smtClean="0"/>
            <a:t>Spustit halu Polárku?</a:t>
          </a:r>
          <a:endParaRPr lang="cs-CZ" dirty="0"/>
        </a:p>
      </dgm:t>
    </dgm:pt>
    <dgm:pt modelId="{45E83C24-5290-4814-A256-3964ECE8C8A3}" type="parTrans" cxnId="{1B162785-533F-4475-8DC8-A10600AE6E1A}">
      <dgm:prSet/>
      <dgm:spPr/>
      <dgm:t>
        <a:bodyPr/>
        <a:lstStyle/>
        <a:p>
          <a:endParaRPr lang="cs-CZ"/>
        </a:p>
      </dgm:t>
    </dgm:pt>
    <dgm:pt modelId="{BEB31413-354F-4BD3-8B9B-3E6E65328190}" type="sibTrans" cxnId="{1B162785-533F-4475-8DC8-A10600AE6E1A}">
      <dgm:prSet/>
      <dgm:spPr/>
      <dgm:t>
        <a:bodyPr/>
        <a:lstStyle/>
        <a:p>
          <a:endParaRPr lang="cs-CZ"/>
        </a:p>
      </dgm:t>
    </dgm:pt>
    <dgm:pt modelId="{9DDB2D9A-62F8-497E-BBDD-A575D7FC304E}">
      <dgm:prSet/>
      <dgm:spPr/>
      <dgm:t>
        <a:bodyPr/>
        <a:lstStyle/>
        <a:p>
          <a:r>
            <a:rPr lang="cs-CZ" dirty="0" smtClean="0"/>
            <a:t>ANO</a:t>
          </a:r>
          <a:endParaRPr lang="cs-CZ" dirty="0"/>
        </a:p>
      </dgm:t>
    </dgm:pt>
    <dgm:pt modelId="{8D9B97A6-2FBB-42B2-992E-402F7D354D63}" type="parTrans" cxnId="{EA3AC2A6-0066-48B5-BA66-83328FC3BCCA}">
      <dgm:prSet/>
      <dgm:spPr/>
      <dgm:t>
        <a:bodyPr/>
        <a:lstStyle/>
        <a:p>
          <a:endParaRPr lang="cs-CZ"/>
        </a:p>
      </dgm:t>
    </dgm:pt>
    <dgm:pt modelId="{4623C026-2C0C-4D70-9D93-5CDB847EBCC3}" type="sibTrans" cxnId="{EA3AC2A6-0066-48B5-BA66-83328FC3BCCA}">
      <dgm:prSet/>
      <dgm:spPr/>
      <dgm:t>
        <a:bodyPr/>
        <a:lstStyle/>
        <a:p>
          <a:endParaRPr lang="cs-CZ"/>
        </a:p>
      </dgm:t>
    </dgm:pt>
    <dgm:pt modelId="{31E780B9-BF6C-484D-976D-970FB97FB183}">
      <dgm:prSet/>
      <dgm:spPr/>
      <dgm:t>
        <a:bodyPr/>
        <a:lstStyle/>
        <a:p>
          <a:r>
            <a:rPr lang="cs-CZ" smtClean="0"/>
            <a:t>NE</a:t>
          </a:r>
          <a:endParaRPr lang="cs-CZ" dirty="0"/>
        </a:p>
      </dgm:t>
    </dgm:pt>
    <dgm:pt modelId="{D4A6CB76-0737-4BD5-AD13-88D809F22CEA}" type="parTrans" cxnId="{2C74FF38-A91C-427C-AE25-B1C86502F220}">
      <dgm:prSet/>
      <dgm:spPr/>
      <dgm:t>
        <a:bodyPr/>
        <a:lstStyle/>
        <a:p>
          <a:endParaRPr lang="cs-CZ"/>
        </a:p>
      </dgm:t>
    </dgm:pt>
    <dgm:pt modelId="{2F6DC9FA-B2A6-42DA-8ECF-503765BCDCF1}" type="sibTrans" cxnId="{2C74FF38-A91C-427C-AE25-B1C86502F220}">
      <dgm:prSet/>
      <dgm:spPr/>
      <dgm:t>
        <a:bodyPr/>
        <a:lstStyle/>
        <a:p>
          <a:endParaRPr lang="cs-CZ"/>
        </a:p>
      </dgm:t>
    </dgm:pt>
    <dgm:pt modelId="{823D1DC9-85BF-404C-8AC1-7D721A3429BF}">
      <dgm:prSet/>
      <dgm:spPr/>
      <dgm:t>
        <a:bodyPr/>
        <a:lstStyle/>
        <a:p>
          <a:r>
            <a:rPr lang="cs-CZ" dirty="0" smtClean="0"/>
            <a:t>Výstavba </a:t>
          </a:r>
          <a:r>
            <a:rPr lang="cs-CZ" dirty="0" smtClean="0"/>
            <a:t>OC ?</a:t>
          </a:r>
          <a:endParaRPr lang="cs-CZ" dirty="0"/>
        </a:p>
      </dgm:t>
    </dgm:pt>
    <dgm:pt modelId="{1A0BC093-7394-4D71-9CBE-DC1573E449F1}" type="parTrans" cxnId="{AF8B1835-6C3D-4CF4-AF09-9459823988B8}">
      <dgm:prSet/>
      <dgm:spPr/>
      <dgm:t>
        <a:bodyPr/>
        <a:lstStyle/>
        <a:p>
          <a:endParaRPr lang="cs-CZ"/>
        </a:p>
      </dgm:t>
    </dgm:pt>
    <dgm:pt modelId="{2807548D-5EAE-463E-A3BA-CE2BA6EBC64E}" type="sibTrans" cxnId="{AF8B1835-6C3D-4CF4-AF09-9459823988B8}">
      <dgm:prSet/>
      <dgm:spPr/>
      <dgm:t>
        <a:bodyPr/>
        <a:lstStyle/>
        <a:p>
          <a:endParaRPr lang="cs-CZ"/>
        </a:p>
      </dgm:t>
    </dgm:pt>
    <dgm:pt modelId="{C3D08E32-8D94-4D20-824F-E8CC1BD1DB2D}">
      <dgm:prSet/>
      <dgm:spPr/>
      <dgm:t>
        <a:bodyPr/>
        <a:lstStyle/>
        <a:p>
          <a:r>
            <a:rPr lang="cs-CZ" dirty="0" smtClean="0"/>
            <a:t>ANO</a:t>
          </a:r>
          <a:endParaRPr lang="cs-CZ" dirty="0"/>
        </a:p>
      </dgm:t>
    </dgm:pt>
    <dgm:pt modelId="{27860C8C-6F7F-49BE-98C3-5CB09BACF041}" type="parTrans" cxnId="{0ED3F1CD-631A-4124-8ACC-CB9C2FD45263}">
      <dgm:prSet/>
      <dgm:spPr/>
      <dgm:t>
        <a:bodyPr/>
        <a:lstStyle/>
        <a:p>
          <a:endParaRPr lang="cs-CZ"/>
        </a:p>
      </dgm:t>
    </dgm:pt>
    <dgm:pt modelId="{58A3C208-CAB6-4A2B-BD36-10BDBD9922A2}" type="sibTrans" cxnId="{0ED3F1CD-631A-4124-8ACC-CB9C2FD45263}">
      <dgm:prSet/>
      <dgm:spPr/>
      <dgm:t>
        <a:bodyPr/>
        <a:lstStyle/>
        <a:p>
          <a:endParaRPr lang="cs-CZ"/>
        </a:p>
      </dgm:t>
    </dgm:pt>
    <dgm:pt modelId="{A81D632D-D284-4D07-A87F-DD4FD85471CE}">
      <dgm:prSet/>
      <dgm:spPr/>
      <dgm:t>
        <a:bodyPr/>
        <a:lstStyle/>
        <a:p>
          <a:r>
            <a:rPr lang="cs-CZ" dirty="0" smtClean="0"/>
            <a:t>NE</a:t>
          </a:r>
          <a:endParaRPr lang="cs-CZ" dirty="0"/>
        </a:p>
      </dgm:t>
    </dgm:pt>
    <dgm:pt modelId="{119843D4-D6B1-4D94-B749-33FB7183F011}" type="parTrans" cxnId="{84D72D87-BE20-4E58-8394-9554AF37E189}">
      <dgm:prSet/>
      <dgm:spPr/>
      <dgm:t>
        <a:bodyPr/>
        <a:lstStyle/>
        <a:p>
          <a:endParaRPr lang="cs-CZ"/>
        </a:p>
      </dgm:t>
    </dgm:pt>
    <dgm:pt modelId="{493EA875-E1A3-4713-B26A-065316FDAC33}" type="sibTrans" cxnId="{84D72D87-BE20-4E58-8394-9554AF37E189}">
      <dgm:prSet/>
      <dgm:spPr/>
      <dgm:t>
        <a:bodyPr/>
        <a:lstStyle/>
        <a:p>
          <a:endParaRPr lang="cs-CZ"/>
        </a:p>
      </dgm:t>
    </dgm:pt>
    <dgm:pt modelId="{609844C1-F222-47FA-95C2-6EB24C9A331A}">
      <dgm:prSet/>
      <dgm:spPr/>
      <dgm:t>
        <a:bodyPr/>
        <a:lstStyle/>
        <a:p>
          <a:r>
            <a:rPr lang="cs-CZ" dirty="0" smtClean="0"/>
            <a:t>Výstavba </a:t>
          </a:r>
          <a:r>
            <a:rPr lang="cs-CZ" dirty="0" smtClean="0"/>
            <a:t>OC ?</a:t>
          </a:r>
          <a:endParaRPr lang="cs-CZ" dirty="0"/>
        </a:p>
      </dgm:t>
    </dgm:pt>
    <dgm:pt modelId="{2626090E-D87B-44C3-A6A3-8F79891D8DC7}" type="parTrans" cxnId="{533150F2-A1A1-47C8-A9DB-88298873681F}">
      <dgm:prSet/>
      <dgm:spPr/>
      <dgm:t>
        <a:bodyPr/>
        <a:lstStyle/>
        <a:p>
          <a:endParaRPr lang="cs-CZ"/>
        </a:p>
      </dgm:t>
    </dgm:pt>
    <dgm:pt modelId="{429AF94E-F707-4575-8D7F-297A176AF4AC}" type="sibTrans" cxnId="{533150F2-A1A1-47C8-A9DB-88298873681F}">
      <dgm:prSet/>
      <dgm:spPr/>
      <dgm:t>
        <a:bodyPr/>
        <a:lstStyle/>
        <a:p>
          <a:endParaRPr lang="cs-CZ"/>
        </a:p>
      </dgm:t>
    </dgm:pt>
    <dgm:pt modelId="{6B798B2A-038F-4A89-A527-0ECC235D6EAC}">
      <dgm:prSet/>
      <dgm:spPr/>
      <dgm:t>
        <a:bodyPr/>
        <a:lstStyle/>
        <a:p>
          <a:r>
            <a:rPr lang="cs-CZ" dirty="0" smtClean="0"/>
            <a:t>ANO</a:t>
          </a:r>
          <a:endParaRPr lang="cs-CZ" dirty="0"/>
        </a:p>
      </dgm:t>
    </dgm:pt>
    <dgm:pt modelId="{F05120FE-2B5F-4A05-824D-D9EECE07D8EB}" type="parTrans" cxnId="{45B18F38-D65C-4930-8ED0-93BAC24F3150}">
      <dgm:prSet/>
      <dgm:spPr/>
      <dgm:t>
        <a:bodyPr/>
        <a:lstStyle/>
        <a:p>
          <a:endParaRPr lang="cs-CZ"/>
        </a:p>
      </dgm:t>
    </dgm:pt>
    <dgm:pt modelId="{6026FB73-691A-44E1-AA53-D65026D3C23E}" type="sibTrans" cxnId="{45B18F38-D65C-4930-8ED0-93BAC24F3150}">
      <dgm:prSet/>
      <dgm:spPr/>
      <dgm:t>
        <a:bodyPr/>
        <a:lstStyle/>
        <a:p>
          <a:endParaRPr lang="cs-CZ"/>
        </a:p>
      </dgm:t>
    </dgm:pt>
    <dgm:pt modelId="{B4B1CAB7-086B-4A31-BC4E-D0772F13BACB}">
      <dgm:prSet/>
      <dgm:spPr/>
      <dgm:t>
        <a:bodyPr/>
        <a:lstStyle/>
        <a:p>
          <a:r>
            <a:rPr lang="cs-CZ" dirty="0" smtClean="0"/>
            <a:t>NE</a:t>
          </a:r>
          <a:endParaRPr lang="cs-CZ" dirty="0"/>
        </a:p>
      </dgm:t>
    </dgm:pt>
    <dgm:pt modelId="{069C16D0-AFF1-4A37-8E31-F117D7D2AC64}" type="parTrans" cxnId="{3E98C1DF-C663-4CB2-9D3B-D21F60876ADE}">
      <dgm:prSet/>
      <dgm:spPr/>
      <dgm:t>
        <a:bodyPr/>
        <a:lstStyle/>
        <a:p>
          <a:endParaRPr lang="cs-CZ"/>
        </a:p>
      </dgm:t>
    </dgm:pt>
    <dgm:pt modelId="{48020149-C521-4F41-8ED9-36545BAB5CE0}" type="sibTrans" cxnId="{3E98C1DF-C663-4CB2-9D3B-D21F60876ADE}">
      <dgm:prSet/>
      <dgm:spPr/>
      <dgm:t>
        <a:bodyPr/>
        <a:lstStyle/>
        <a:p>
          <a:endParaRPr lang="cs-CZ"/>
        </a:p>
      </dgm:t>
    </dgm:pt>
    <dgm:pt modelId="{0E3DB580-36CD-4A6D-95E0-D1E23D7BB488}" type="pres">
      <dgm:prSet presAssocID="{D89AD065-F772-46F3-9C28-5BD698AEFBE2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1155F8FA-718F-4996-A72A-3EE6899C0173}" type="pres">
      <dgm:prSet presAssocID="{D89AD065-F772-46F3-9C28-5BD698AEFBE2}" presName="hierFlow" presStyleCnt="0"/>
      <dgm:spPr/>
    </dgm:pt>
    <dgm:pt modelId="{784E2D05-3EAD-4F43-8A2B-92590B3BE9B2}" type="pres">
      <dgm:prSet presAssocID="{D89AD065-F772-46F3-9C28-5BD698AEFBE2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CBC029B7-5447-48CD-9C30-01CC0413EFD2}" type="pres">
      <dgm:prSet presAssocID="{D4606667-8624-4A63-A030-EBAEF25E6C59}" presName="Name14" presStyleCnt="0"/>
      <dgm:spPr/>
    </dgm:pt>
    <dgm:pt modelId="{E72C90FB-AD8C-4BE3-BD36-8C3ADBD7F4AD}" type="pres">
      <dgm:prSet presAssocID="{D4606667-8624-4A63-A030-EBAEF25E6C59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39A32176-C58F-4822-9B93-6836F8DB4FBA}" type="pres">
      <dgm:prSet presAssocID="{D4606667-8624-4A63-A030-EBAEF25E6C59}" presName="hierChild2" presStyleCnt="0"/>
      <dgm:spPr/>
    </dgm:pt>
    <dgm:pt modelId="{8FB21967-754F-4B76-8969-63E726935D04}" type="pres">
      <dgm:prSet presAssocID="{45E83C24-5290-4814-A256-3964ECE8C8A3}" presName="Name19" presStyleLbl="parChTrans1D2" presStyleIdx="0" presStyleCnt="1"/>
      <dgm:spPr/>
      <dgm:t>
        <a:bodyPr/>
        <a:lstStyle/>
        <a:p>
          <a:endParaRPr lang="cs-CZ"/>
        </a:p>
      </dgm:t>
    </dgm:pt>
    <dgm:pt modelId="{5749B92D-1171-4272-915F-EB87B476396D}" type="pres">
      <dgm:prSet presAssocID="{1657F9CF-8A00-4C2A-A345-0E55687C1791}" presName="Name21" presStyleCnt="0"/>
      <dgm:spPr/>
    </dgm:pt>
    <dgm:pt modelId="{C44BB0C4-7050-4E8C-A84A-4D409DDB8F52}" type="pres">
      <dgm:prSet presAssocID="{1657F9CF-8A00-4C2A-A345-0E55687C1791}" presName="level2Shape" presStyleLbl="node2" presStyleIdx="0" presStyleCnt="1"/>
      <dgm:spPr/>
      <dgm:t>
        <a:bodyPr/>
        <a:lstStyle/>
        <a:p>
          <a:endParaRPr lang="cs-CZ"/>
        </a:p>
      </dgm:t>
    </dgm:pt>
    <dgm:pt modelId="{7F62DF23-9B26-4462-88C7-BDDEDD6E8A1C}" type="pres">
      <dgm:prSet presAssocID="{1657F9CF-8A00-4C2A-A345-0E55687C1791}" presName="hierChild3" presStyleCnt="0"/>
      <dgm:spPr/>
    </dgm:pt>
    <dgm:pt modelId="{463F4A51-90F1-4C5B-8DDC-630365E325EE}" type="pres">
      <dgm:prSet presAssocID="{8D9B97A6-2FBB-42B2-992E-402F7D354D63}" presName="Name19" presStyleLbl="parChTrans1D3" presStyleIdx="0" presStyleCnt="2"/>
      <dgm:spPr/>
      <dgm:t>
        <a:bodyPr/>
        <a:lstStyle/>
        <a:p>
          <a:endParaRPr lang="cs-CZ"/>
        </a:p>
      </dgm:t>
    </dgm:pt>
    <dgm:pt modelId="{327CACAA-A161-47DC-BED1-9180B926EF1F}" type="pres">
      <dgm:prSet presAssocID="{9DDB2D9A-62F8-497E-BBDD-A575D7FC304E}" presName="Name21" presStyleCnt="0"/>
      <dgm:spPr/>
    </dgm:pt>
    <dgm:pt modelId="{BA4D6029-E3A8-458A-8C0F-01EB10F72D4A}" type="pres">
      <dgm:prSet presAssocID="{9DDB2D9A-62F8-497E-BBDD-A575D7FC304E}" presName="level2Shape" presStyleLbl="node3" presStyleIdx="0" presStyleCnt="2"/>
      <dgm:spPr/>
      <dgm:t>
        <a:bodyPr/>
        <a:lstStyle/>
        <a:p>
          <a:endParaRPr lang="cs-CZ"/>
        </a:p>
      </dgm:t>
    </dgm:pt>
    <dgm:pt modelId="{0714A3DB-769A-4194-BDF1-49B8188AA6D4}" type="pres">
      <dgm:prSet presAssocID="{9DDB2D9A-62F8-497E-BBDD-A575D7FC304E}" presName="hierChild3" presStyleCnt="0"/>
      <dgm:spPr/>
    </dgm:pt>
    <dgm:pt modelId="{71CD3C4A-D895-4526-A584-7AEE956661B4}" type="pres">
      <dgm:prSet presAssocID="{1A0BC093-7394-4D71-9CBE-DC1573E449F1}" presName="Name19" presStyleLbl="parChTrans1D4" presStyleIdx="0" presStyleCnt="6"/>
      <dgm:spPr/>
      <dgm:t>
        <a:bodyPr/>
        <a:lstStyle/>
        <a:p>
          <a:endParaRPr lang="cs-CZ"/>
        </a:p>
      </dgm:t>
    </dgm:pt>
    <dgm:pt modelId="{FB53DB4B-0CF9-4734-91A3-F116F9267CFC}" type="pres">
      <dgm:prSet presAssocID="{823D1DC9-85BF-404C-8AC1-7D721A3429BF}" presName="Name21" presStyleCnt="0"/>
      <dgm:spPr/>
    </dgm:pt>
    <dgm:pt modelId="{453808D2-2F77-435F-820E-8E8B16EA0AA8}" type="pres">
      <dgm:prSet presAssocID="{823D1DC9-85BF-404C-8AC1-7D721A3429BF}" presName="level2Shape" presStyleLbl="node4" presStyleIdx="0" presStyleCnt="6"/>
      <dgm:spPr/>
      <dgm:t>
        <a:bodyPr/>
        <a:lstStyle/>
        <a:p>
          <a:endParaRPr lang="cs-CZ"/>
        </a:p>
      </dgm:t>
    </dgm:pt>
    <dgm:pt modelId="{343C5C6F-96E6-488E-86BA-A00B85CDCE03}" type="pres">
      <dgm:prSet presAssocID="{823D1DC9-85BF-404C-8AC1-7D721A3429BF}" presName="hierChild3" presStyleCnt="0"/>
      <dgm:spPr/>
    </dgm:pt>
    <dgm:pt modelId="{6A46167E-D79D-44B5-9A90-6F1CB2A913DC}" type="pres">
      <dgm:prSet presAssocID="{27860C8C-6F7F-49BE-98C3-5CB09BACF041}" presName="Name19" presStyleLbl="parChTrans1D4" presStyleIdx="1" presStyleCnt="6"/>
      <dgm:spPr/>
      <dgm:t>
        <a:bodyPr/>
        <a:lstStyle/>
        <a:p>
          <a:endParaRPr lang="cs-CZ"/>
        </a:p>
      </dgm:t>
    </dgm:pt>
    <dgm:pt modelId="{C98B8F03-C7C2-4249-9D12-663531A40859}" type="pres">
      <dgm:prSet presAssocID="{C3D08E32-8D94-4D20-824F-E8CC1BD1DB2D}" presName="Name21" presStyleCnt="0"/>
      <dgm:spPr/>
    </dgm:pt>
    <dgm:pt modelId="{340BC79A-1F86-410E-8195-71D87633FC67}" type="pres">
      <dgm:prSet presAssocID="{C3D08E32-8D94-4D20-824F-E8CC1BD1DB2D}" presName="level2Shape" presStyleLbl="node4" presStyleIdx="1" presStyleCnt="6"/>
      <dgm:spPr/>
      <dgm:t>
        <a:bodyPr/>
        <a:lstStyle/>
        <a:p>
          <a:endParaRPr lang="cs-CZ"/>
        </a:p>
      </dgm:t>
    </dgm:pt>
    <dgm:pt modelId="{76FF3C6B-1757-436C-8F82-B31A0A5F1F55}" type="pres">
      <dgm:prSet presAssocID="{C3D08E32-8D94-4D20-824F-E8CC1BD1DB2D}" presName="hierChild3" presStyleCnt="0"/>
      <dgm:spPr/>
    </dgm:pt>
    <dgm:pt modelId="{0AC6ED49-66D2-41A9-B2FE-612C991454EA}" type="pres">
      <dgm:prSet presAssocID="{119843D4-D6B1-4D94-B749-33FB7183F011}" presName="Name19" presStyleLbl="parChTrans1D4" presStyleIdx="2" presStyleCnt="6"/>
      <dgm:spPr/>
      <dgm:t>
        <a:bodyPr/>
        <a:lstStyle/>
        <a:p>
          <a:endParaRPr lang="cs-CZ"/>
        </a:p>
      </dgm:t>
    </dgm:pt>
    <dgm:pt modelId="{BACCC2BD-6F53-4D15-876C-392F94EB3995}" type="pres">
      <dgm:prSet presAssocID="{A81D632D-D284-4D07-A87F-DD4FD85471CE}" presName="Name21" presStyleCnt="0"/>
      <dgm:spPr/>
    </dgm:pt>
    <dgm:pt modelId="{05C6A87A-702C-4BD9-A6C0-50C97ACA4E29}" type="pres">
      <dgm:prSet presAssocID="{A81D632D-D284-4D07-A87F-DD4FD85471CE}" presName="level2Shape" presStyleLbl="node4" presStyleIdx="2" presStyleCnt="6"/>
      <dgm:spPr/>
      <dgm:t>
        <a:bodyPr/>
        <a:lstStyle/>
        <a:p>
          <a:endParaRPr lang="cs-CZ"/>
        </a:p>
      </dgm:t>
    </dgm:pt>
    <dgm:pt modelId="{80C52B5F-6C99-45D3-A9C9-0C1FFF23BAAB}" type="pres">
      <dgm:prSet presAssocID="{A81D632D-D284-4D07-A87F-DD4FD85471CE}" presName="hierChild3" presStyleCnt="0"/>
      <dgm:spPr/>
    </dgm:pt>
    <dgm:pt modelId="{E8D98355-0D23-4126-B973-A17F0D39062C}" type="pres">
      <dgm:prSet presAssocID="{D4A6CB76-0737-4BD5-AD13-88D809F22CEA}" presName="Name19" presStyleLbl="parChTrans1D3" presStyleIdx="1" presStyleCnt="2"/>
      <dgm:spPr/>
      <dgm:t>
        <a:bodyPr/>
        <a:lstStyle/>
        <a:p>
          <a:endParaRPr lang="cs-CZ"/>
        </a:p>
      </dgm:t>
    </dgm:pt>
    <dgm:pt modelId="{5D3CDD96-F99E-45A9-AB59-9E50A13B3D33}" type="pres">
      <dgm:prSet presAssocID="{31E780B9-BF6C-484D-976D-970FB97FB183}" presName="Name21" presStyleCnt="0"/>
      <dgm:spPr/>
    </dgm:pt>
    <dgm:pt modelId="{69CC69AE-CFA3-437F-A086-4FC762F809F1}" type="pres">
      <dgm:prSet presAssocID="{31E780B9-BF6C-484D-976D-970FB97FB183}" presName="level2Shape" presStyleLbl="node3" presStyleIdx="1" presStyleCnt="2"/>
      <dgm:spPr/>
      <dgm:t>
        <a:bodyPr/>
        <a:lstStyle/>
        <a:p>
          <a:endParaRPr lang="cs-CZ"/>
        </a:p>
      </dgm:t>
    </dgm:pt>
    <dgm:pt modelId="{1BAFE8BF-E714-4A02-BD7C-DEDC1CDFDAB2}" type="pres">
      <dgm:prSet presAssocID="{31E780B9-BF6C-484D-976D-970FB97FB183}" presName="hierChild3" presStyleCnt="0"/>
      <dgm:spPr/>
    </dgm:pt>
    <dgm:pt modelId="{3998C570-EB2E-414D-A050-1AE4D9B23D5C}" type="pres">
      <dgm:prSet presAssocID="{2626090E-D87B-44C3-A6A3-8F79891D8DC7}" presName="Name19" presStyleLbl="parChTrans1D4" presStyleIdx="3" presStyleCnt="6"/>
      <dgm:spPr/>
      <dgm:t>
        <a:bodyPr/>
        <a:lstStyle/>
        <a:p>
          <a:endParaRPr lang="cs-CZ"/>
        </a:p>
      </dgm:t>
    </dgm:pt>
    <dgm:pt modelId="{FC00AF1E-5810-47BF-8437-A5A0D3B68D3A}" type="pres">
      <dgm:prSet presAssocID="{609844C1-F222-47FA-95C2-6EB24C9A331A}" presName="Name21" presStyleCnt="0"/>
      <dgm:spPr/>
    </dgm:pt>
    <dgm:pt modelId="{051F62C4-B351-4A48-860E-A5F7E1DC861F}" type="pres">
      <dgm:prSet presAssocID="{609844C1-F222-47FA-95C2-6EB24C9A331A}" presName="level2Shape" presStyleLbl="node4" presStyleIdx="3" presStyleCnt="6"/>
      <dgm:spPr/>
      <dgm:t>
        <a:bodyPr/>
        <a:lstStyle/>
        <a:p>
          <a:endParaRPr lang="cs-CZ"/>
        </a:p>
      </dgm:t>
    </dgm:pt>
    <dgm:pt modelId="{5A197565-F1E8-48F2-A8E8-508F6DE07939}" type="pres">
      <dgm:prSet presAssocID="{609844C1-F222-47FA-95C2-6EB24C9A331A}" presName="hierChild3" presStyleCnt="0"/>
      <dgm:spPr/>
    </dgm:pt>
    <dgm:pt modelId="{6140732E-9960-4DED-9F95-EF2EAB883C09}" type="pres">
      <dgm:prSet presAssocID="{F05120FE-2B5F-4A05-824D-D9EECE07D8EB}" presName="Name19" presStyleLbl="parChTrans1D4" presStyleIdx="4" presStyleCnt="6"/>
      <dgm:spPr/>
      <dgm:t>
        <a:bodyPr/>
        <a:lstStyle/>
        <a:p>
          <a:endParaRPr lang="cs-CZ"/>
        </a:p>
      </dgm:t>
    </dgm:pt>
    <dgm:pt modelId="{D5AF38E8-7A11-4216-A1AE-3176366556F3}" type="pres">
      <dgm:prSet presAssocID="{6B798B2A-038F-4A89-A527-0ECC235D6EAC}" presName="Name21" presStyleCnt="0"/>
      <dgm:spPr/>
    </dgm:pt>
    <dgm:pt modelId="{A890A6A1-C6D6-4D93-871E-1F7C698B2B62}" type="pres">
      <dgm:prSet presAssocID="{6B798B2A-038F-4A89-A527-0ECC235D6EAC}" presName="level2Shape" presStyleLbl="node4" presStyleIdx="4" presStyleCnt="6"/>
      <dgm:spPr/>
      <dgm:t>
        <a:bodyPr/>
        <a:lstStyle/>
        <a:p>
          <a:endParaRPr lang="cs-CZ"/>
        </a:p>
      </dgm:t>
    </dgm:pt>
    <dgm:pt modelId="{F1983A38-CF41-40BC-97E3-6CC4F7D61486}" type="pres">
      <dgm:prSet presAssocID="{6B798B2A-038F-4A89-A527-0ECC235D6EAC}" presName="hierChild3" presStyleCnt="0"/>
      <dgm:spPr/>
    </dgm:pt>
    <dgm:pt modelId="{D40FE1B7-7CEF-4D39-8EBE-781D009EA492}" type="pres">
      <dgm:prSet presAssocID="{069C16D0-AFF1-4A37-8E31-F117D7D2AC64}" presName="Name19" presStyleLbl="parChTrans1D4" presStyleIdx="5" presStyleCnt="6"/>
      <dgm:spPr/>
      <dgm:t>
        <a:bodyPr/>
        <a:lstStyle/>
        <a:p>
          <a:endParaRPr lang="cs-CZ"/>
        </a:p>
      </dgm:t>
    </dgm:pt>
    <dgm:pt modelId="{CE5118A2-4A58-4BB5-9AC7-D327DA0D5780}" type="pres">
      <dgm:prSet presAssocID="{B4B1CAB7-086B-4A31-BC4E-D0772F13BACB}" presName="Name21" presStyleCnt="0"/>
      <dgm:spPr/>
    </dgm:pt>
    <dgm:pt modelId="{949F57BE-7773-4B80-A2C5-CC19371F14EF}" type="pres">
      <dgm:prSet presAssocID="{B4B1CAB7-086B-4A31-BC4E-D0772F13BACB}" presName="level2Shape" presStyleLbl="node4" presStyleIdx="5" presStyleCnt="6"/>
      <dgm:spPr/>
      <dgm:t>
        <a:bodyPr/>
        <a:lstStyle/>
        <a:p>
          <a:endParaRPr lang="cs-CZ"/>
        </a:p>
      </dgm:t>
    </dgm:pt>
    <dgm:pt modelId="{6E7DACBA-7F17-4B8F-968D-A48445AF32E5}" type="pres">
      <dgm:prSet presAssocID="{B4B1CAB7-086B-4A31-BC4E-D0772F13BACB}" presName="hierChild3" presStyleCnt="0"/>
      <dgm:spPr/>
    </dgm:pt>
    <dgm:pt modelId="{19C630E9-0CE5-410A-BACC-BA390CEA4691}" type="pres">
      <dgm:prSet presAssocID="{D89AD065-F772-46F3-9C28-5BD698AEFBE2}" presName="bgShapesFlow" presStyleCnt="0"/>
      <dgm:spPr/>
    </dgm:pt>
  </dgm:ptLst>
  <dgm:cxnLst>
    <dgm:cxn modelId="{046B8DD7-CF8B-4CA8-9508-9321E0CD6282}" type="presOf" srcId="{45E83C24-5290-4814-A256-3964ECE8C8A3}" destId="{8FB21967-754F-4B76-8969-63E726935D04}" srcOrd="0" destOrd="0" presId="urn:microsoft.com/office/officeart/2005/8/layout/hierarchy6"/>
    <dgm:cxn modelId="{9971CC79-AECF-4ED3-BBC4-7BF42EDA246E}" type="presOf" srcId="{27860C8C-6F7F-49BE-98C3-5CB09BACF041}" destId="{6A46167E-D79D-44B5-9A90-6F1CB2A913DC}" srcOrd="0" destOrd="0" presId="urn:microsoft.com/office/officeart/2005/8/layout/hierarchy6"/>
    <dgm:cxn modelId="{45B18F38-D65C-4930-8ED0-93BAC24F3150}" srcId="{609844C1-F222-47FA-95C2-6EB24C9A331A}" destId="{6B798B2A-038F-4A89-A527-0ECC235D6EAC}" srcOrd="0" destOrd="0" parTransId="{F05120FE-2B5F-4A05-824D-D9EECE07D8EB}" sibTransId="{6026FB73-691A-44E1-AA53-D65026D3C23E}"/>
    <dgm:cxn modelId="{2C74FF38-A91C-427C-AE25-B1C86502F220}" srcId="{1657F9CF-8A00-4C2A-A345-0E55687C1791}" destId="{31E780B9-BF6C-484D-976D-970FB97FB183}" srcOrd="1" destOrd="0" parTransId="{D4A6CB76-0737-4BD5-AD13-88D809F22CEA}" sibTransId="{2F6DC9FA-B2A6-42DA-8ECF-503765BCDCF1}"/>
    <dgm:cxn modelId="{EA3AC2A6-0066-48B5-BA66-83328FC3BCCA}" srcId="{1657F9CF-8A00-4C2A-A345-0E55687C1791}" destId="{9DDB2D9A-62F8-497E-BBDD-A575D7FC304E}" srcOrd="0" destOrd="0" parTransId="{8D9B97A6-2FBB-42B2-992E-402F7D354D63}" sibTransId="{4623C026-2C0C-4D70-9D93-5CDB847EBCC3}"/>
    <dgm:cxn modelId="{D37A3732-C312-44A8-8E8B-8BCA5FF1A56C}" type="presOf" srcId="{D4606667-8624-4A63-A030-EBAEF25E6C59}" destId="{E72C90FB-AD8C-4BE3-BD36-8C3ADBD7F4AD}" srcOrd="0" destOrd="0" presId="urn:microsoft.com/office/officeart/2005/8/layout/hierarchy6"/>
    <dgm:cxn modelId="{1C5B2C11-E80C-4365-A625-D920252E1BD2}" type="presOf" srcId="{31E780B9-BF6C-484D-976D-970FB97FB183}" destId="{69CC69AE-CFA3-437F-A086-4FC762F809F1}" srcOrd="0" destOrd="0" presId="urn:microsoft.com/office/officeart/2005/8/layout/hierarchy6"/>
    <dgm:cxn modelId="{EFDD9718-1DFF-436B-A250-108BA1CA8C73}" type="presOf" srcId="{609844C1-F222-47FA-95C2-6EB24C9A331A}" destId="{051F62C4-B351-4A48-860E-A5F7E1DC861F}" srcOrd="0" destOrd="0" presId="urn:microsoft.com/office/officeart/2005/8/layout/hierarchy6"/>
    <dgm:cxn modelId="{70423733-E7A3-407D-9595-B2FE483AFF2D}" type="presOf" srcId="{1657F9CF-8A00-4C2A-A345-0E55687C1791}" destId="{C44BB0C4-7050-4E8C-A84A-4D409DDB8F52}" srcOrd="0" destOrd="0" presId="urn:microsoft.com/office/officeart/2005/8/layout/hierarchy6"/>
    <dgm:cxn modelId="{A7E40B96-5142-4A3C-8D04-A15B1B6F6D12}" type="presOf" srcId="{069C16D0-AFF1-4A37-8E31-F117D7D2AC64}" destId="{D40FE1B7-7CEF-4D39-8EBE-781D009EA492}" srcOrd="0" destOrd="0" presId="urn:microsoft.com/office/officeart/2005/8/layout/hierarchy6"/>
    <dgm:cxn modelId="{3E98C1DF-C663-4CB2-9D3B-D21F60876ADE}" srcId="{609844C1-F222-47FA-95C2-6EB24C9A331A}" destId="{B4B1CAB7-086B-4A31-BC4E-D0772F13BACB}" srcOrd="1" destOrd="0" parTransId="{069C16D0-AFF1-4A37-8E31-F117D7D2AC64}" sibTransId="{48020149-C521-4F41-8ED9-36545BAB5CE0}"/>
    <dgm:cxn modelId="{822A62CF-8C06-47F7-8015-EF9C38231527}" type="presOf" srcId="{A81D632D-D284-4D07-A87F-DD4FD85471CE}" destId="{05C6A87A-702C-4BD9-A6C0-50C97ACA4E29}" srcOrd="0" destOrd="0" presId="urn:microsoft.com/office/officeart/2005/8/layout/hierarchy6"/>
    <dgm:cxn modelId="{067C3552-225B-4C10-BF17-A9E4262EE3DE}" type="presOf" srcId="{9DDB2D9A-62F8-497E-BBDD-A575D7FC304E}" destId="{BA4D6029-E3A8-458A-8C0F-01EB10F72D4A}" srcOrd="0" destOrd="0" presId="urn:microsoft.com/office/officeart/2005/8/layout/hierarchy6"/>
    <dgm:cxn modelId="{836DB7B2-A529-4C03-B7F7-88A6CE0532E0}" type="presOf" srcId="{6B798B2A-038F-4A89-A527-0ECC235D6EAC}" destId="{A890A6A1-C6D6-4D93-871E-1F7C698B2B62}" srcOrd="0" destOrd="0" presId="urn:microsoft.com/office/officeart/2005/8/layout/hierarchy6"/>
    <dgm:cxn modelId="{1B162785-533F-4475-8DC8-A10600AE6E1A}" srcId="{D4606667-8624-4A63-A030-EBAEF25E6C59}" destId="{1657F9CF-8A00-4C2A-A345-0E55687C1791}" srcOrd="0" destOrd="0" parTransId="{45E83C24-5290-4814-A256-3964ECE8C8A3}" sibTransId="{BEB31413-354F-4BD3-8B9B-3E6E65328190}"/>
    <dgm:cxn modelId="{783F4F2A-F39B-4472-A167-1935E03714EF}" type="presOf" srcId="{D89AD065-F772-46F3-9C28-5BD698AEFBE2}" destId="{0E3DB580-36CD-4A6D-95E0-D1E23D7BB488}" srcOrd="0" destOrd="0" presId="urn:microsoft.com/office/officeart/2005/8/layout/hierarchy6"/>
    <dgm:cxn modelId="{B9C27726-5E0D-474A-8B96-889BD55F2395}" type="presOf" srcId="{119843D4-D6B1-4D94-B749-33FB7183F011}" destId="{0AC6ED49-66D2-41A9-B2FE-612C991454EA}" srcOrd="0" destOrd="0" presId="urn:microsoft.com/office/officeart/2005/8/layout/hierarchy6"/>
    <dgm:cxn modelId="{AF8B1835-6C3D-4CF4-AF09-9459823988B8}" srcId="{9DDB2D9A-62F8-497E-BBDD-A575D7FC304E}" destId="{823D1DC9-85BF-404C-8AC1-7D721A3429BF}" srcOrd="0" destOrd="0" parTransId="{1A0BC093-7394-4D71-9CBE-DC1573E449F1}" sibTransId="{2807548D-5EAE-463E-A3BA-CE2BA6EBC64E}"/>
    <dgm:cxn modelId="{B457E0F9-9F9B-4DC5-931F-A353C5874860}" type="presOf" srcId="{1A0BC093-7394-4D71-9CBE-DC1573E449F1}" destId="{71CD3C4A-D895-4526-A584-7AEE956661B4}" srcOrd="0" destOrd="0" presId="urn:microsoft.com/office/officeart/2005/8/layout/hierarchy6"/>
    <dgm:cxn modelId="{533150F2-A1A1-47C8-A9DB-88298873681F}" srcId="{31E780B9-BF6C-484D-976D-970FB97FB183}" destId="{609844C1-F222-47FA-95C2-6EB24C9A331A}" srcOrd="0" destOrd="0" parTransId="{2626090E-D87B-44C3-A6A3-8F79891D8DC7}" sibTransId="{429AF94E-F707-4575-8D7F-297A176AF4AC}"/>
    <dgm:cxn modelId="{05A9430D-6CC6-418C-80FC-FD52F9279A06}" type="presOf" srcId="{D4A6CB76-0737-4BD5-AD13-88D809F22CEA}" destId="{E8D98355-0D23-4126-B973-A17F0D39062C}" srcOrd="0" destOrd="0" presId="urn:microsoft.com/office/officeart/2005/8/layout/hierarchy6"/>
    <dgm:cxn modelId="{1AA9E421-5970-4AFF-8B16-E5AD85E96834}" type="presOf" srcId="{823D1DC9-85BF-404C-8AC1-7D721A3429BF}" destId="{453808D2-2F77-435F-820E-8E8B16EA0AA8}" srcOrd="0" destOrd="0" presId="urn:microsoft.com/office/officeart/2005/8/layout/hierarchy6"/>
    <dgm:cxn modelId="{84D72D87-BE20-4E58-8394-9554AF37E189}" srcId="{823D1DC9-85BF-404C-8AC1-7D721A3429BF}" destId="{A81D632D-D284-4D07-A87F-DD4FD85471CE}" srcOrd="1" destOrd="0" parTransId="{119843D4-D6B1-4D94-B749-33FB7183F011}" sibTransId="{493EA875-E1A3-4713-B26A-065316FDAC33}"/>
    <dgm:cxn modelId="{7184CD42-7BF1-4C53-A18A-D0A87BE665A4}" srcId="{D89AD065-F772-46F3-9C28-5BD698AEFBE2}" destId="{D4606667-8624-4A63-A030-EBAEF25E6C59}" srcOrd="0" destOrd="0" parTransId="{D5CB763D-8E08-4B19-817C-E3E9FD85C966}" sibTransId="{3269DFA8-2346-434C-AFF9-301B43DDA367}"/>
    <dgm:cxn modelId="{7927AA88-5B54-49D4-85BD-7CA7065C9FD9}" type="presOf" srcId="{B4B1CAB7-086B-4A31-BC4E-D0772F13BACB}" destId="{949F57BE-7773-4B80-A2C5-CC19371F14EF}" srcOrd="0" destOrd="0" presId="urn:microsoft.com/office/officeart/2005/8/layout/hierarchy6"/>
    <dgm:cxn modelId="{71EE6F6F-0705-4005-A81A-E2383ECC0FFD}" type="presOf" srcId="{C3D08E32-8D94-4D20-824F-E8CC1BD1DB2D}" destId="{340BC79A-1F86-410E-8195-71D87633FC67}" srcOrd="0" destOrd="0" presId="urn:microsoft.com/office/officeart/2005/8/layout/hierarchy6"/>
    <dgm:cxn modelId="{0ED3F1CD-631A-4124-8ACC-CB9C2FD45263}" srcId="{823D1DC9-85BF-404C-8AC1-7D721A3429BF}" destId="{C3D08E32-8D94-4D20-824F-E8CC1BD1DB2D}" srcOrd="0" destOrd="0" parTransId="{27860C8C-6F7F-49BE-98C3-5CB09BACF041}" sibTransId="{58A3C208-CAB6-4A2B-BD36-10BDBD9922A2}"/>
    <dgm:cxn modelId="{8BF53343-A4A5-4CB4-8808-0631F1022CE6}" type="presOf" srcId="{F05120FE-2B5F-4A05-824D-D9EECE07D8EB}" destId="{6140732E-9960-4DED-9F95-EF2EAB883C09}" srcOrd="0" destOrd="0" presId="urn:microsoft.com/office/officeart/2005/8/layout/hierarchy6"/>
    <dgm:cxn modelId="{91BD7ED5-2578-48A5-A1CC-CE7B7725AF32}" type="presOf" srcId="{2626090E-D87B-44C3-A6A3-8F79891D8DC7}" destId="{3998C570-EB2E-414D-A050-1AE4D9B23D5C}" srcOrd="0" destOrd="0" presId="urn:microsoft.com/office/officeart/2005/8/layout/hierarchy6"/>
    <dgm:cxn modelId="{1ED6790C-5C17-4AE7-94E9-2DE2DD6F4912}" type="presOf" srcId="{8D9B97A6-2FBB-42B2-992E-402F7D354D63}" destId="{463F4A51-90F1-4C5B-8DDC-630365E325EE}" srcOrd="0" destOrd="0" presId="urn:microsoft.com/office/officeart/2005/8/layout/hierarchy6"/>
    <dgm:cxn modelId="{54B43309-63FB-4B79-B80E-212469B0F1F6}" type="presParOf" srcId="{0E3DB580-36CD-4A6D-95E0-D1E23D7BB488}" destId="{1155F8FA-718F-4996-A72A-3EE6899C0173}" srcOrd="0" destOrd="0" presId="urn:microsoft.com/office/officeart/2005/8/layout/hierarchy6"/>
    <dgm:cxn modelId="{6B3FD6C6-C7E1-4875-803E-5607D1342770}" type="presParOf" srcId="{1155F8FA-718F-4996-A72A-3EE6899C0173}" destId="{784E2D05-3EAD-4F43-8A2B-92590B3BE9B2}" srcOrd="0" destOrd="0" presId="urn:microsoft.com/office/officeart/2005/8/layout/hierarchy6"/>
    <dgm:cxn modelId="{9AC38484-4331-4388-BDA7-BDF240B2EFB4}" type="presParOf" srcId="{784E2D05-3EAD-4F43-8A2B-92590B3BE9B2}" destId="{CBC029B7-5447-48CD-9C30-01CC0413EFD2}" srcOrd="0" destOrd="0" presId="urn:microsoft.com/office/officeart/2005/8/layout/hierarchy6"/>
    <dgm:cxn modelId="{FD3C3790-8078-4548-91BA-24ADAB5DB25A}" type="presParOf" srcId="{CBC029B7-5447-48CD-9C30-01CC0413EFD2}" destId="{E72C90FB-AD8C-4BE3-BD36-8C3ADBD7F4AD}" srcOrd="0" destOrd="0" presId="urn:microsoft.com/office/officeart/2005/8/layout/hierarchy6"/>
    <dgm:cxn modelId="{4648F925-F885-4C43-B320-6D681828D227}" type="presParOf" srcId="{CBC029B7-5447-48CD-9C30-01CC0413EFD2}" destId="{39A32176-C58F-4822-9B93-6836F8DB4FBA}" srcOrd="1" destOrd="0" presId="urn:microsoft.com/office/officeart/2005/8/layout/hierarchy6"/>
    <dgm:cxn modelId="{3C267F98-04E0-4C75-9113-23B54C15B82B}" type="presParOf" srcId="{39A32176-C58F-4822-9B93-6836F8DB4FBA}" destId="{8FB21967-754F-4B76-8969-63E726935D04}" srcOrd="0" destOrd="0" presId="urn:microsoft.com/office/officeart/2005/8/layout/hierarchy6"/>
    <dgm:cxn modelId="{EC839C23-4CD1-42A8-BEFA-D0BDA5AEEF43}" type="presParOf" srcId="{39A32176-C58F-4822-9B93-6836F8DB4FBA}" destId="{5749B92D-1171-4272-915F-EB87B476396D}" srcOrd="1" destOrd="0" presId="urn:microsoft.com/office/officeart/2005/8/layout/hierarchy6"/>
    <dgm:cxn modelId="{F2F81214-528F-41D3-8186-32C64D8D5403}" type="presParOf" srcId="{5749B92D-1171-4272-915F-EB87B476396D}" destId="{C44BB0C4-7050-4E8C-A84A-4D409DDB8F52}" srcOrd="0" destOrd="0" presId="urn:microsoft.com/office/officeart/2005/8/layout/hierarchy6"/>
    <dgm:cxn modelId="{9F05FF20-0C85-49D2-AE1F-0B146B6AFC62}" type="presParOf" srcId="{5749B92D-1171-4272-915F-EB87B476396D}" destId="{7F62DF23-9B26-4462-88C7-BDDEDD6E8A1C}" srcOrd="1" destOrd="0" presId="urn:microsoft.com/office/officeart/2005/8/layout/hierarchy6"/>
    <dgm:cxn modelId="{382B9455-B657-4F3B-BA2A-7C00EE96F45D}" type="presParOf" srcId="{7F62DF23-9B26-4462-88C7-BDDEDD6E8A1C}" destId="{463F4A51-90F1-4C5B-8DDC-630365E325EE}" srcOrd="0" destOrd="0" presId="urn:microsoft.com/office/officeart/2005/8/layout/hierarchy6"/>
    <dgm:cxn modelId="{7D46D773-8D14-4DCA-93E7-1B9B4B817EFB}" type="presParOf" srcId="{7F62DF23-9B26-4462-88C7-BDDEDD6E8A1C}" destId="{327CACAA-A161-47DC-BED1-9180B926EF1F}" srcOrd="1" destOrd="0" presId="urn:microsoft.com/office/officeart/2005/8/layout/hierarchy6"/>
    <dgm:cxn modelId="{2419AB24-ADD4-41C6-A9EB-17CFAE6CA7D5}" type="presParOf" srcId="{327CACAA-A161-47DC-BED1-9180B926EF1F}" destId="{BA4D6029-E3A8-458A-8C0F-01EB10F72D4A}" srcOrd="0" destOrd="0" presId="urn:microsoft.com/office/officeart/2005/8/layout/hierarchy6"/>
    <dgm:cxn modelId="{105EA9E6-27B0-47C3-B5BE-9655AB4FC80C}" type="presParOf" srcId="{327CACAA-A161-47DC-BED1-9180B926EF1F}" destId="{0714A3DB-769A-4194-BDF1-49B8188AA6D4}" srcOrd="1" destOrd="0" presId="urn:microsoft.com/office/officeart/2005/8/layout/hierarchy6"/>
    <dgm:cxn modelId="{04C1E1BA-EFB8-45D6-B744-8D8FEDBEF872}" type="presParOf" srcId="{0714A3DB-769A-4194-BDF1-49B8188AA6D4}" destId="{71CD3C4A-D895-4526-A584-7AEE956661B4}" srcOrd="0" destOrd="0" presId="urn:microsoft.com/office/officeart/2005/8/layout/hierarchy6"/>
    <dgm:cxn modelId="{4C464805-C3C7-40FA-A63A-029E814AC30F}" type="presParOf" srcId="{0714A3DB-769A-4194-BDF1-49B8188AA6D4}" destId="{FB53DB4B-0CF9-4734-91A3-F116F9267CFC}" srcOrd="1" destOrd="0" presId="urn:microsoft.com/office/officeart/2005/8/layout/hierarchy6"/>
    <dgm:cxn modelId="{82AAB2B3-27E2-48CE-B539-4F271A71D446}" type="presParOf" srcId="{FB53DB4B-0CF9-4734-91A3-F116F9267CFC}" destId="{453808D2-2F77-435F-820E-8E8B16EA0AA8}" srcOrd="0" destOrd="0" presId="urn:microsoft.com/office/officeart/2005/8/layout/hierarchy6"/>
    <dgm:cxn modelId="{2EA6DBDD-52E8-43CC-A775-EF0AAAF40E83}" type="presParOf" srcId="{FB53DB4B-0CF9-4734-91A3-F116F9267CFC}" destId="{343C5C6F-96E6-488E-86BA-A00B85CDCE03}" srcOrd="1" destOrd="0" presId="urn:microsoft.com/office/officeart/2005/8/layout/hierarchy6"/>
    <dgm:cxn modelId="{DF2F8759-D570-4152-BE9F-4DE1E0F545C0}" type="presParOf" srcId="{343C5C6F-96E6-488E-86BA-A00B85CDCE03}" destId="{6A46167E-D79D-44B5-9A90-6F1CB2A913DC}" srcOrd="0" destOrd="0" presId="urn:microsoft.com/office/officeart/2005/8/layout/hierarchy6"/>
    <dgm:cxn modelId="{5D83D848-96C7-45EC-8B17-BE962B25868F}" type="presParOf" srcId="{343C5C6F-96E6-488E-86BA-A00B85CDCE03}" destId="{C98B8F03-C7C2-4249-9D12-663531A40859}" srcOrd="1" destOrd="0" presId="urn:microsoft.com/office/officeart/2005/8/layout/hierarchy6"/>
    <dgm:cxn modelId="{599DB28A-7BBE-4DFF-8D71-6D601FE1987B}" type="presParOf" srcId="{C98B8F03-C7C2-4249-9D12-663531A40859}" destId="{340BC79A-1F86-410E-8195-71D87633FC67}" srcOrd="0" destOrd="0" presId="urn:microsoft.com/office/officeart/2005/8/layout/hierarchy6"/>
    <dgm:cxn modelId="{6981FC7C-9904-4BA3-936D-72D01766E2D7}" type="presParOf" srcId="{C98B8F03-C7C2-4249-9D12-663531A40859}" destId="{76FF3C6B-1757-436C-8F82-B31A0A5F1F55}" srcOrd="1" destOrd="0" presId="urn:microsoft.com/office/officeart/2005/8/layout/hierarchy6"/>
    <dgm:cxn modelId="{EF91EE64-9FA0-4F3B-9C97-06276F020555}" type="presParOf" srcId="{343C5C6F-96E6-488E-86BA-A00B85CDCE03}" destId="{0AC6ED49-66D2-41A9-B2FE-612C991454EA}" srcOrd="2" destOrd="0" presId="urn:microsoft.com/office/officeart/2005/8/layout/hierarchy6"/>
    <dgm:cxn modelId="{176F8646-9DF4-46D5-BE42-81FD8F933627}" type="presParOf" srcId="{343C5C6F-96E6-488E-86BA-A00B85CDCE03}" destId="{BACCC2BD-6F53-4D15-876C-392F94EB3995}" srcOrd="3" destOrd="0" presId="urn:microsoft.com/office/officeart/2005/8/layout/hierarchy6"/>
    <dgm:cxn modelId="{9DB333B2-BE75-46B2-983F-0B94ADAD5185}" type="presParOf" srcId="{BACCC2BD-6F53-4D15-876C-392F94EB3995}" destId="{05C6A87A-702C-4BD9-A6C0-50C97ACA4E29}" srcOrd="0" destOrd="0" presId="urn:microsoft.com/office/officeart/2005/8/layout/hierarchy6"/>
    <dgm:cxn modelId="{9714CB21-C4E1-48DB-B3C0-8D3DFEAACA70}" type="presParOf" srcId="{BACCC2BD-6F53-4D15-876C-392F94EB3995}" destId="{80C52B5F-6C99-45D3-A9C9-0C1FFF23BAAB}" srcOrd="1" destOrd="0" presId="urn:microsoft.com/office/officeart/2005/8/layout/hierarchy6"/>
    <dgm:cxn modelId="{4C73464D-497F-4ADA-8B07-346DB14B7627}" type="presParOf" srcId="{7F62DF23-9B26-4462-88C7-BDDEDD6E8A1C}" destId="{E8D98355-0D23-4126-B973-A17F0D39062C}" srcOrd="2" destOrd="0" presId="urn:microsoft.com/office/officeart/2005/8/layout/hierarchy6"/>
    <dgm:cxn modelId="{1E924CA5-5446-442B-81F6-4EA251023A90}" type="presParOf" srcId="{7F62DF23-9B26-4462-88C7-BDDEDD6E8A1C}" destId="{5D3CDD96-F99E-45A9-AB59-9E50A13B3D33}" srcOrd="3" destOrd="0" presId="urn:microsoft.com/office/officeart/2005/8/layout/hierarchy6"/>
    <dgm:cxn modelId="{C5ABFD38-3BCC-4DC5-AC42-1F19A5601F84}" type="presParOf" srcId="{5D3CDD96-F99E-45A9-AB59-9E50A13B3D33}" destId="{69CC69AE-CFA3-437F-A086-4FC762F809F1}" srcOrd="0" destOrd="0" presId="urn:microsoft.com/office/officeart/2005/8/layout/hierarchy6"/>
    <dgm:cxn modelId="{F8C95E0F-71DC-4D16-B3CC-03E0CFF15368}" type="presParOf" srcId="{5D3CDD96-F99E-45A9-AB59-9E50A13B3D33}" destId="{1BAFE8BF-E714-4A02-BD7C-DEDC1CDFDAB2}" srcOrd="1" destOrd="0" presId="urn:microsoft.com/office/officeart/2005/8/layout/hierarchy6"/>
    <dgm:cxn modelId="{BF7607E7-ADAE-45DC-B093-AB3A631E16D3}" type="presParOf" srcId="{1BAFE8BF-E714-4A02-BD7C-DEDC1CDFDAB2}" destId="{3998C570-EB2E-414D-A050-1AE4D9B23D5C}" srcOrd="0" destOrd="0" presId="urn:microsoft.com/office/officeart/2005/8/layout/hierarchy6"/>
    <dgm:cxn modelId="{092C6280-50F2-40BF-80A9-E5C7AD5EB786}" type="presParOf" srcId="{1BAFE8BF-E714-4A02-BD7C-DEDC1CDFDAB2}" destId="{FC00AF1E-5810-47BF-8437-A5A0D3B68D3A}" srcOrd="1" destOrd="0" presId="urn:microsoft.com/office/officeart/2005/8/layout/hierarchy6"/>
    <dgm:cxn modelId="{BAC83098-4733-4C7E-9BC4-3169F55CDBF6}" type="presParOf" srcId="{FC00AF1E-5810-47BF-8437-A5A0D3B68D3A}" destId="{051F62C4-B351-4A48-860E-A5F7E1DC861F}" srcOrd="0" destOrd="0" presId="urn:microsoft.com/office/officeart/2005/8/layout/hierarchy6"/>
    <dgm:cxn modelId="{4BBDCB45-B292-4F8D-8A7B-4FE9CCD63491}" type="presParOf" srcId="{FC00AF1E-5810-47BF-8437-A5A0D3B68D3A}" destId="{5A197565-F1E8-48F2-A8E8-508F6DE07939}" srcOrd="1" destOrd="0" presId="urn:microsoft.com/office/officeart/2005/8/layout/hierarchy6"/>
    <dgm:cxn modelId="{77645998-5FDD-40B8-9C35-EBB48E059010}" type="presParOf" srcId="{5A197565-F1E8-48F2-A8E8-508F6DE07939}" destId="{6140732E-9960-4DED-9F95-EF2EAB883C09}" srcOrd="0" destOrd="0" presId="urn:microsoft.com/office/officeart/2005/8/layout/hierarchy6"/>
    <dgm:cxn modelId="{9BDC781E-E7B3-46BB-932C-7822DC2763C7}" type="presParOf" srcId="{5A197565-F1E8-48F2-A8E8-508F6DE07939}" destId="{D5AF38E8-7A11-4216-A1AE-3176366556F3}" srcOrd="1" destOrd="0" presId="urn:microsoft.com/office/officeart/2005/8/layout/hierarchy6"/>
    <dgm:cxn modelId="{0D6EA977-C9CB-4129-B8DE-0CB8168B6FFA}" type="presParOf" srcId="{D5AF38E8-7A11-4216-A1AE-3176366556F3}" destId="{A890A6A1-C6D6-4D93-871E-1F7C698B2B62}" srcOrd="0" destOrd="0" presId="urn:microsoft.com/office/officeart/2005/8/layout/hierarchy6"/>
    <dgm:cxn modelId="{94244CF4-3329-42F8-8804-5DEAA2EDDDBC}" type="presParOf" srcId="{D5AF38E8-7A11-4216-A1AE-3176366556F3}" destId="{F1983A38-CF41-40BC-97E3-6CC4F7D61486}" srcOrd="1" destOrd="0" presId="urn:microsoft.com/office/officeart/2005/8/layout/hierarchy6"/>
    <dgm:cxn modelId="{2A715FCF-160D-4C6D-8168-087F490DEF46}" type="presParOf" srcId="{5A197565-F1E8-48F2-A8E8-508F6DE07939}" destId="{D40FE1B7-7CEF-4D39-8EBE-781D009EA492}" srcOrd="2" destOrd="0" presId="urn:microsoft.com/office/officeart/2005/8/layout/hierarchy6"/>
    <dgm:cxn modelId="{A2291533-B98E-406A-B0F1-F440C8466614}" type="presParOf" srcId="{5A197565-F1E8-48F2-A8E8-508F6DE07939}" destId="{CE5118A2-4A58-4BB5-9AC7-D327DA0D5780}" srcOrd="3" destOrd="0" presId="urn:microsoft.com/office/officeart/2005/8/layout/hierarchy6"/>
    <dgm:cxn modelId="{CE4BD98F-49A3-4554-B232-F4DBD1F71687}" type="presParOf" srcId="{CE5118A2-4A58-4BB5-9AC7-D327DA0D5780}" destId="{949F57BE-7773-4B80-A2C5-CC19371F14EF}" srcOrd="0" destOrd="0" presId="urn:microsoft.com/office/officeart/2005/8/layout/hierarchy6"/>
    <dgm:cxn modelId="{EFD89C04-0847-4731-A9F0-8EF5FDBE53FD}" type="presParOf" srcId="{CE5118A2-4A58-4BB5-9AC7-D327DA0D5780}" destId="{6E7DACBA-7F17-4B8F-968D-A48445AF32E5}" srcOrd="1" destOrd="0" presId="urn:microsoft.com/office/officeart/2005/8/layout/hierarchy6"/>
    <dgm:cxn modelId="{4DEDFA52-0C88-47CC-A49E-6CD64A7AC967}" type="presParOf" srcId="{0E3DB580-36CD-4A6D-95E0-D1E23D7BB488}" destId="{19C630E9-0CE5-410A-BACC-BA390CEA4691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D89AD065-F772-46F3-9C28-5BD698AEFBE2}" type="doc">
      <dgm:prSet loTypeId="urn:microsoft.com/office/officeart/2005/8/layout/hierarchy6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cs-CZ"/>
        </a:p>
      </dgm:t>
    </dgm:pt>
    <dgm:pt modelId="{D4606667-8624-4A63-A030-EBAEF25E6C59}">
      <dgm:prSet phldrT="[Text]"/>
      <dgm:spPr/>
      <dgm:t>
        <a:bodyPr/>
        <a:lstStyle/>
        <a:p>
          <a:r>
            <a:rPr lang="cs-CZ" dirty="0" smtClean="0"/>
            <a:t>Zasedání Zastupitelstva města</a:t>
          </a:r>
          <a:endParaRPr lang="cs-CZ" dirty="0"/>
        </a:p>
      </dgm:t>
    </dgm:pt>
    <dgm:pt modelId="{D5CB763D-8E08-4B19-817C-E3E9FD85C966}" type="parTrans" cxnId="{7184CD42-7BF1-4C53-A18A-D0A87BE665A4}">
      <dgm:prSet/>
      <dgm:spPr/>
      <dgm:t>
        <a:bodyPr/>
        <a:lstStyle/>
        <a:p>
          <a:endParaRPr lang="cs-CZ"/>
        </a:p>
      </dgm:t>
    </dgm:pt>
    <dgm:pt modelId="{3269DFA8-2346-434C-AFF9-301B43DDA367}" type="sibTrans" cxnId="{7184CD42-7BF1-4C53-A18A-D0A87BE665A4}">
      <dgm:prSet/>
      <dgm:spPr/>
      <dgm:t>
        <a:bodyPr/>
        <a:lstStyle/>
        <a:p>
          <a:endParaRPr lang="cs-CZ"/>
        </a:p>
      </dgm:t>
    </dgm:pt>
    <dgm:pt modelId="{1657F9CF-8A00-4C2A-A345-0E55687C1791}">
      <dgm:prSet/>
      <dgm:spPr/>
      <dgm:t>
        <a:bodyPr/>
        <a:lstStyle/>
        <a:p>
          <a:r>
            <a:rPr lang="cs-CZ" dirty="0" smtClean="0"/>
            <a:t>Spustit halu Polárku?</a:t>
          </a:r>
          <a:endParaRPr lang="cs-CZ" dirty="0"/>
        </a:p>
      </dgm:t>
    </dgm:pt>
    <dgm:pt modelId="{45E83C24-5290-4814-A256-3964ECE8C8A3}" type="parTrans" cxnId="{1B162785-533F-4475-8DC8-A10600AE6E1A}">
      <dgm:prSet/>
      <dgm:spPr/>
      <dgm:t>
        <a:bodyPr/>
        <a:lstStyle/>
        <a:p>
          <a:endParaRPr lang="cs-CZ"/>
        </a:p>
      </dgm:t>
    </dgm:pt>
    <dgm:pt modelId="{BEB31413-354F-4BD3-8B9B-3E6E65328190}" type="sibTrans" cxnId="{1B162785-533F-4475-8DC8-A10600AE6E1A}">
      <dgm:prSet/>
      <dgm:spPr/>
      <dgm:t>
        <a:bodyPr/>
        <a:lstStyle/>
        <a:p>
          <a:endParaRPr lang="cs-CZ"/>
        </a:p>
      </dgm:t>
    </dgm:pt>
    <dgm:pt modelId="{9DDB2D9A-62F8-497E-BBDD-A575D7FC304E}">
      <dgm:prSet/>
      <dgm:spPr/>
      <dgm:t>
        <a:bodyPr/>
        <a:lstStyle/>
        <a:p>
          <a:r>
            <a:rPr lang="cs-CZ" dirty="0" smtClean="0"/>
            <a:t>ANO</a:t>
          </a:r>
          <a:endParaRPr lang="cs-CZ" dirty="0"/>
        </a:p>
      </dgm:t>
    </dgm:pt>
    <dgm:pt modelId="{8D9B97A6-2FBB-42B2-992E-402F7D354D63}" type="parTrans" cxnId="{EA3AC2A6-0066-48B5-BA66-83328FC3BCCA}">
      <dgm:prSet/>
      <dgm:spPr/>
      <dgm:t>
        <a:bodyPr/>
        <a:lstStyle/>
        <a:p>
          <a:endParaRPr lang="cs-CZ"/>
        </a:p>
      </dgm:t>
    </dgm:pt>
    <dgm:pt modelId="{4623C026-2C0C-4D70-9D93-5CDB847EBCC3}" type="sibTrans" cxnId="{EA3AC2A6-0066-48B5-BA66-83328FC3BCCA}">
      <dgm:prSet/>
      <dgm:spPr/>
      <dgm:t>
        <a:bodyPr/>
        <a:lstStyle/>
        <a:p>
          <a:endParaRPr lang="cs-CZ"/>
        </a:p>
      </dgm:t>
    </dgm:pt>
    <dgm:pt modelId="{31E780B9-BF6C-484D-976D-970FB97FB183}">
      <dgm:prSet/>
      <dgm:spPr/>
      <dgm:t>
        <a:bodyPr/>
        <a:lstStyle/>
        <a:p>
          <a:r>
            <a:rPr lang="cs-CZ" smtClean="0"/>
            <a:t>NE</a:t>
          </a:r>
          <a:endParaRPr lang="cs-CZ" dirty="0"/>
        </a:p>
      </dgm:t>
    </dgm:pt>
    <dgm:pt modelId="{D4A6CB76-0737-4BD5-AD13-88D809F22CEA}" type="parTrans" cxnId="{2C74FF38-A91C-427C-AE25-B1C86502F220}">
      <dgm:prSet/>
      <dgm:spPr/>
      <dgm:t>
        <a:bodyPr/>
        <a:lstStyle/>
        <a:p>
          <a:endParaRPr lang="cs-CZ"/>
        </a:p>
      </dgm:t>
    </dgm:pt>
    <dgm:pt modelId="{2F6DC9FA-B2A6-42DA-8ECF-503765BCDCF1}" type="sibTrans" cxnId="{2C74FF38-A91C-427C-AE25-B1C86502F220}">
      <dgm:prSet/>
      <dgm:spPr/>
      <dgm:t>
        <a:bodyPr/>
        <a:lstStyle/>
        <a:p>
          <a:endParaRPr lang="cs-CZ"/>
        </a:p>
      </dgm:t>
    </dgm:pt>
    <dgm:pt modelId="{823D1DC9-85BF-404C-8AC1-7D721A3429BF}">
      <dgm:prSet/>
      <dgm:spPr/>
      <dgm:t>
        <a:bodyPr/>
        <a:lstStyle/>
        <a:p>
          <a:r>
            <a:rPr lang="cs-CZ" dirty="0" smtClean="0"/>
            <a:t>Výstavba </a:t>
          </a:r>
          <a:r>
            <a:rPr lang="cs-CZ" dirty="0" smtClean="0"/>
            <a:t>OC ?</a:t>
          </a:r>
          <a:endParaRPr lang="cs-CZ" dirty="0"/>
        </a:p>
      </dgm:t>
    </dgm:pt>
    <dgm:pt modelId="{1A0BC093-7394-4D71-9CBE-DC1573E449F1}" type="parTrans" cxnId="{AF8B1835-6C3D-4CF4-AF09-9459823988B8}">
      <dgm:prSet/>
      <dgm:spPr/>
      <dgm:t>
        <a:bodyPr/>
        <a:lstStyle/>
        <a:p>
          <a:endParaRPr lang="cs-CZ"/>
        </a:p>
      </dgm:t>
    </dgm:pt>
    <dgm:pt modelId="{2807548D-5EAE-463E-A3BA-CE2BA6EBC64E}" type="sibTrans" cxnId="{AF8B1835-6C3D-4CF4-AF09-9459823988B8}">
      <dgm:prSet/>
      <dgm:spPr/>
      <dgm:t>
        <a:bodyPr/>
        <a:lstStyle/>
        <a:p>
          <a:endParaRPr lang="cs-CZ"/>
        </a:p>
      </dgm:t>
    </dgm:pt>
    <dgm:pt modelId="{C3D08E32-8D94-4D20-824F-E8CC1BD1DB2D}">
      <dgm:prSet/>
      <dgm:spPr/>
      <dgm:t>
        <a:bodyPr/>
        <a:lstStyle/>
        <a:p>
          <a:r>
            <a:rPr lang="cs-CZ" dirty="0" smtClean="0"/>
            <a:t>ANO</a:t>
          </a:r>
          <a:endParaRPr lang="cs-CZ" dirty="0"/>
        </a:p>
      </dgm:t>
    </dgm:pt>
    <dgm:pt modelId="{27860C8C-6F7F-49BE-98C3-5CB09BACF041}" type="parTrans" cxnId="{0ED3F1CD-631A-4124-8ACC-CB9C2FD45263}">
      <dgm:prSet/>
      <dgm:spPr/>
      <dgm:t>
        <a:bodyPr/>
        <a:lstStyle/>
        <a:p>
          <a:endParaRPr lang="cs-CZ"/>
        </a:p>
      </dgm:t>
    </dgm:pt>
    <dgm:pt modelId="{58A3C208-CAB6-4A2B-BD36-10BDBD9922A2}" type="sibTrans" cxnId="{0ED3F1CD-631A-4124-8ACC-CB9C2FD45263}">
      <dgm:prSet/>
      <dgm:spPr/>
      <dgm:t>
        <a:bodyPr/>
        <a:lstStyle/>
        <a:p>
          <a:endParaRPr lang="cs-CZ"/>
        </a:p>
      </dgm:t>
    </dgm:pt>
    <dgm:pt modelId="{A81D632D-D284-4D07-A87F-DD4FD85471CE}">
      <dgm:prSet/>
      <dgm:spPr/>
      <dgm:t>
        <a:bodyPr/>
        <a:lstStyle/>
        <a:p>
          <a:r>
            <a:rPr lang="cs-CZ" dirty="0" smtClean="0"/>
            <a:t>NE</a:t>
          </a:r>
          <a:endParaRPr lang="cs-CZ" dirty="0"/>
        </a:p>
      </dgm:t>
    </dgm:pt>
    <dgm:pt modelId="{119843D4-D6B1-4D94-B749-33FB7183F011}" type="parTrans" cxnId="{84D72D87-BE20-4E58-8394-9554AF37E189}">
      <dgm:prSet/>
      <dgm:spPr/>
      <dgm:t>
        <a:bodyPr/>
        <a:lstStyle/>
        <a:p>
          <a:endParaRPr lang="cs-CZ"/>
        </a:p>
      </dgm:t>
    </dgm:pt>
    <dgm:pt modelId="{493EA875-E1A3-4713-B26A-065316FDAC33}" type="sibTrans" cxnId="{84D72D87-BE20-4E58-8394-9554AF37E189}">
      <dgm:prSet/>
      <dgm:spPr/>
      <dgm:t>
        <a:bodyPr/>
        <a:lstStyle/>
        <a:p>
          <a:endParaRPr lang="cs-CZ"/>
        </a:p>
      </dgm:t>
    </dgm:pt>
    <dgm:pt modelId="{609844C1-F222-47FA-95C2-6EB24C9A331A}">
      <dgm:prSet/>
      <dgm:spPr/>
      <dgm:t>
        <a:bodyPr/>
        <a:lstStyle/>
        <a:p>
          <a:r>
            <a:rPr lang="cs-CZ" smtClean="0"/>
            <a:t>Výstavba OC</a:t>
          </a:r>
          <a:endParaRPr lang="cs-CZ" dirty="0"/>
        </a:p>
      </dgm:t>
    </dgm:pt>
    <dgm:pt modelId="{2626090E-D87B-44C3-A6A3-8F79891D8DC7}" type="parTrans" cxnId="{533150F2-A1A1-47C8-A9DB-88298873681F}">
      <dgm:prSet/>
      <dgm:spPr/>
      <dgm:t>
        <a:bodyPr/>
        <a:lstStyle/>
        <a:p>
          <a:endParaRPr lang="cs-CZ"/>
        </a:p>
      </dgm:t>
    </dgm:pt>
    <dgm:pt modelId="{429AF94E-F707-4575-8D7F-297A176AF4AC}" type="sibTrans" cxnId="{533150F2-A1A1-47C8-A9DB-88298873681F}">
      <dgm:prSet/>
      <dgm:spPr/>
      <dgm:t>
        <a:bodyPr/>
        <a:lstStyle/>
        <a:p>
          <a:endParaRPr lang="cs-CZ"/>
        </a:p>
      </dgm:t>
    </dgm:pt>
    <dgm:pt modelId="{6B798B2A-038F-4A89-A527-0ECC235D6EAC}">
      <dgm:prSet/>
      <dgm:spPr/>
      <dgm:t>
        <a:bodyPr/>
        <a:lstStyle/>
        <a:p>
          <a:r>
            <a:rPr lang="cs-CZ" dirty="0" smtClean="0"/>
            <a:t>ANO</a:t>
          </a:r>
          <a:endParaRPr lang="cs-CZ" dirty="0"/>
        </a:p>
      </dgm:t>
    </dgm:pt>
    <dgm:pt modelId="{F05120FE-2B5F-4A05-824D-D9EECE07D8EB}" type="parTrans" cxnId="{45B18F38-D65C-4930-8ED0-93BAC24F3150}">
      <dgm:prSet/>
      <dgm:spPr/>
      <dgm:t>
        <a:bodyPr/>
        <a:lstStyle/>
        <a:p>
          <a:endParaRPr lang="cs-CZ"/>
        </a:p>
      </dgm:t>
    </dgm:pt>
    <dgm:pt modelId="{6026FB73-691A-44E1-AA53-D65026D3C23E}" type="sibTrans" cxnId="{45B18F38-D65C-4930-8ED0-93BAC24F3150}">
      <dgm:prSet/>
      <dgm:spPr/>
      <dgm:t>
        <a:bodyPr/>
        <a:lstStyle/>
        <a:p>
          <a:endParaRPr lang="cs-CZ"/>
        </a:p>
      </dgm:t>
    </dgm:pt>
    <dgm:pt modelId="{B4B1CAB7-086B-4A31-BC4E-D0772F13BACB}">
      <dgm:prSet/>
      <dgm:spPr/>
      <dgm:t>
        <a:bodyPr/>
        <a:lstStyle/>
        <a:p>
          <a:r>
            <a:rPr lang="cs-CZ" dirty="0" smtClean="0"/>
            <a:t>NE</a:t>
          </a:r>
          <a:endParaRPr lang="cs-CZ" dirty="0"/>
        </a:p>
      </dgm:t>
    </dgm:pt>
    <dgm:pt modelId="{069C16D0-AFF1-4A37-8E31-F117D7D2AC64}" type="parTrans" cxnId="{3E98C1DF-C663-4CB2-9D3B-D21F60876ADE}">
      <dgm:prSet/>
      <dgm:spPr/>
      <dgm:t>
        <a:bodyPr/>
        <a:lstStyle/>
        <a:p>
          <a:endParaRPr lang="cs-CZ"/>
        </a:p>
      </dgm:t>
    </dgm:pt>
    <dgm:pt modelId="{48020149-C521-4F41-8ED9-36545BAB5CE0}" type="sibTrans" cxnId="{3E98C1DF-C663-4CB2-9D3B-D21F60876ADE}">
      <dgm:prSet/>
      <dgm:spPr/>
      <dgm:t>
        <a:bodyPr/>
        <a:lstStyle/>
        <a:p>
          <a:endParaRPr lang="cs-CZ"/>
        </a:p>
      </dgm:t>
    </dgm:pt>
    <dgm:pt modelId="{0E3DB580-36CD-4A6D-95E0-D1E23D7BB488}" type="pres">
      <dgm:prSet presAssocID="{D89AD065-F772-46F3-9C28-5BD698AEFBE2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1155F8FA-718F-4996-A72A-3EE6899C0173}" type="pres">
      <dgm:prSet presAssocID="{D89AD065-F772-46F3-9C28-5BD698AEFBE2}" presName="hierFlow" presStyleCnt="0"/>
      <dgm:spPr/>
    </dgm:pt>
    <dgm:pt modelId="{784E2D05-3EAD-4F43-8A2B-92590B3BE9B2}" type="pres">
      <dgm:prSet presAssocID="{D89AD065-F772-46F3-9C28-5BD698AEFBE2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CBC029B7-5447-48CD-9C30-01CC0413EFD2}" type="pres">
      <dgm:prSet presAssocID="{D4606667-8624-4A63-A030-EBAEF25E6C59}" presName="Name14" presStyleCnt="0"/>
      <dgm:spPr/>
    </dgm:pt>
    <dgm:pt modelId="{E72C90FB-AD8C-4BE3-BD36-8C3ADBD7F4AD}" type="pres">
      <dgm:prSet presAssocID="{D4606667-8624-4A63-A030-EBAEF25E6C59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39A32176-C58F-4822-9B93-6836F8DB4FBA}" type="pres">
      <dgm:prSet presAssocID="{D4606667-8624-4A63-A030-EBAEF25E6C59}" presName="hierChild2" presStyleCnt="0"/>
      <dgm:spPr/>
    </dgm:pt>
    <dgm:pt modelId="{8FB21967-754F-4B76-8969-63E726935D04}" type="pres">
      <dgm:prSet presAssocID="{45E83C24-5290-4814-A256-3964ECE8C8A3}" presName="Name19" presStyleLbl="parChTrans1D2" presStyleIdx="0" presStyleCnt="1"/>
      <dgm:spPr/>
      <dgm:t>
        <a:bodyPr/>
        <a:lstStyle/>
        <a:p>
          <a:endParaRPr lang="cs-CZ"/>
        </a:p>
      </dgm:t>
    </dgm:pt>
    <dgm:pt modelId="{5749B92D-1171-4272-915F-EB87B476396D}" type="pres">
      <dgm:prSet presAssocID="{1657F9CF-8A00-4C2A-A345-0E55687C1791}" presName="Name21" presStyleCnt="0"/>
      <dgm:spPr/>
    </dgm:pt>
    <dgm:pt modelId="{C44BB0C4-7050-4E8C-A84A-4D409DDB8F52}" type="pres">
      <dgm:prSet presAssocID="{1657F9CF-8A00-4C2A-A345-0E55687C1791}" presName="level2Shape" presStyleLbl="node2" presStyleIdx="0" presStyleCnt="1"/>
      <dgm:spPr/>
      <dgm:t>
        <a:bodyPr/>
        <a:lstStyle/>
        <a:p>
          <a:endParaRPr lang="cs-CZ"/>
        </a:p>
      </dgm:t>
    </dgm:pt>
    <dgm:pt modelId="{7F62DF23-9B26-4462-88C7-BDDEDD6E8A1C}" type="pres">
      <dgm:prSet presAssocID="{1657F9CF-8A00-4C2A-A345-0E55687C1791}" presName="hierChild3" presStyleCnt="0"/>
      <dgm:spPr/>
    </dgm:pt>
    <dgm:pt modelId="{463F4A51-90F1-4C5B-8DDC-630365E325EE}" type="pres">
      <dgm:prSet presAssocID="{8D9B97A6-2FBB-42B2-992E-402F7D354D63}" presName="Name19" presStyleLbl="parChTrans1D3" presStyleIdx="0" presStyleCnt="2"/>
      <dgm:spPr/>
      <dgm:t>
        <a:bodyPr/>
        <a:lstStyle/>
        <a:p>
          <a:endParaRPr lang="cs-CZ"/>
        </a:p>
      </dgm:t>
    </dgm:pt>
    <dgm:pt modelId="{327CACAA-A161-47DC-BED1-9180B926EF1F}" type="pres">
      <dgm:prSet presAssocID="{9DDB2D9A-62F8-497E-BBDD-A575D7FC304E}" presName="Name21" presStyleCnt="0"/>
      <dgm:spPr/>
    </dgm:pt>
    <dgm:pt modelId="{BA4D6029-E3A8-458A-8C0F-01EB10F72D4A}" type="pres">
      <dgm:prSet presAssocID="{9DDB2D9A-62F8-497E-BBDD-A575D7FC304E}" presName="level2Shape" presStyleLbl="node3" presStyleIdx="0" presStyleCnt="2"/>
      <dgm:spPr/>
      <dgm:t>
        <a:bodyPr/>
        <a:lstStyle/>
        <a:p>
          <a:endParaRPr lang="cs-CZ"/>
        </a:p>
      </dgm:t>
    </dgm:pt>
    <dgm:pt modelId="{0714A3DB-769A-4194-BDF1-49B8188AA6D4}" type="pres">
      <dgm:prSet presAssocID="{9DDB2D9A-62F8-497E-BBDD-A575D7FC304E}" presName="hierChild3" presStyleCnt="0"/>
      <dgm:spPr/>
    </dgm:pt>
    <dgm:pt modelId="{71CD3C4A-D895-4526-A584-7AEE956661B4}" type="pres">
      <dgm:prSet presAssocID="{1A0BC093-7394-4D71-9CBE-DC1573E449F1}" presName="Name19" presStyleLbl="parChTrans1D4" presStyleIdx="0" presStyleCnt="6"/>
      <dgm:spPr/>
      <dgm:t>
        <a:bodyPr/>
        <a:lstStyle/>
        <a:p>
          <a:endParaRPr lang="cs-CZ"/>
        </a:p>
      </dgm:t>
    </dgm:pt>
    <dgm:pt modelId="{FB53DB4B-0CF9-4734-91A3-F116F9267CFC}" type="pres">
      <dgm:prSet presAssocID="{823D1DC9-85BF-404C-8AC1-7D721A3429BF}" presName="Name21" presStyleCnt="0"/>
      <dgm:spPr/>
    </dgm:pt>
    <dgm:pt modelId="{453808D2-2F77-435F-820E-8E8B16EA0AA8}" type="pres">
      <dgm:prSet presAssocID="{823D1DC9-85BF-404C-8AC1-7D721A3429BF}" presName="level2Shape" presStyleLbl="node4" presStyleIdx="0" presStyleCnt="6"/>
      <dgm:spPr/>
      <dgm:t>
        <a:bodyPr/>
        <a:lstStyle/>
        <a:p>
          <a:endParaRPr lang="cs-CZ"/>
        </a:p>
      </dgm:t>
    </dgm:pt>
    <dgm:pt modelId="{343C5C6F-96E6-488E-86BA-A00B85CDCE03}" type="pres">
      <dgm:prSet presAssocID="{823D1DC9-85BF-404C-8AC1-7D721A3429BF}" presName="hierChild3" presStyleCnt="0"/>
      <dgm:spPr/>
    </dgm:pt>
    <dgm:pt modelId="{6A46167E-D79D-44B5-9A90-6F1CB2A913DC}" type="pres">
      <dgm:prSet presAssocID="{27860C8C-6F7F-49BE-98C3-5CB09BACF041}" presName="Name19" presStyleLbl="parChTrans1D4" presStyleIdx="1" presStyleCnt="6"/>
      <dgm:spPr/>
      <dgm:t>
        <a:bodyPr/>
        <a:lstStyle/>
        <a:p>
          <a:endParaRPr lang="cs-CZ"/>
        </a:p>
      </dgm:t>
    </dgm:pt>
    <dgm:pt modelId="{C98B8F03-C7C2-4249-9D12-663531A40859}" type="pres">
      <dgm:prSet presAssocID="{C3D08E32-8D94-4D20-824F-E8CC1BD1DB2D}" presName="Name21" presStyleCnt="0"/>
      <dgm:spPr/>
    </dgm:pt>
    <dgm:pt modelId="{340BC79A-1F86-410E-8195-71D87633FC67}" type="pres">
      <dgm:prSet presAssocID="{C3D08E32-8D94-4D20-824F-E8CC1BD1DB2D}" presName="level2Shape" presStyleLbl="node4" presStyleIdx="1" presStyleCnt="6"/>
      <dgm:spPr/>
      <dgm:t>
        <a:bodyPr/>
        <a:lstStyle/>
        <a:p>
          <a:endParaRPr lang="cs-CZ"/>
        </a:p>
      </dgm:t>
    </dgm:pt>
    <dgm:pt modelId="{76FF3C6B-1757-436C-8F82-B31A0A5F1F55}" type="pres">
      <dgm:prSet presAssocID="{C3D08E32-8D94-4D20-824F-E8CC1BD1DB2D}" presName="hierChild3" presStyleCnt="0"/>
      <dgm:spPr/>
    </dgm:pt>
    <dgm:pt modelId="{0AC6ED49-66D2-41A9-B2FE-612C991454EA}" type="pres">
      <dgm:prSet presAssocID="{119843D4-D6B1-4D94-B749-33FB7183F011}" presName="Name19" presStyleLbl="parChTrans1D4" presStyleIdx="2" presStyleCnt="6"/>
      <dgm:spPr/>
      <dgm:t>
        <a:bodyPr/>
        <a:lstStyle/>
        <a:p>
          <a:endParaRPr lang="cs-CZ"/>
        </a:p>
      </dgm:t>
    </dgm:pt>
    <dgm:pt modelId="{BACCC2BD-6F53-4D15-876C-392F94EB3995}" type="pres">
      <dgm:prSet presAssocID="{A81D632D-D284-4D07-A87F-DD4FD85471CE}" presName="Name21" presStyleCnt="0"/>
      <dgm:spPr/>
    </dgm:pt>
    <dgm:pt modelId="{05C6A87A-702C-4BD9-A6C0-50C97ACA4E29}" type="pres">
      <dgm:prSet presAssocID="{A81D632D-D284-4D07-A87F-DD4FD85471CE}" presName="level2Shape" presStyleLbl="node4" presStyleIdx="2" presStyleCnt="6"/>
      <dgm:spPr/>
      <dgm:t>
        <a:bodyPr/>
        <a:lstStyle/>
        <a:p>
          <a:endParaRPr lang="cs-CZ"/>
        </a:p>
      </dgm:t>
    </dgm:pt>
    <dgm:pt modelId="{80C52B5F-6C99-45D3-A9C9-0C1FFF23BAAB}" type="pres">
      <dgm:prSet presAssocID="{A81D632D-D284-4D07-A87F-DD4FD85471CE}" presName="hierChild3" presStyleCnt="0"/>
      <dgm:spPr/>
    </dgm:pt>
    <dgm:pt modelId="{E8D98355-0D23-4126-B973-A17F0D39062C}" type="pres">
      <dgm:prSet presAssocID="{D4A6CB76-0737-4BD5-AD13-88D809F22CEA}" presName="Name19" presStyleLbl="parChTrans1D3" presStyleIdx="1" presStyleCnt="2"/>
      <dgm:spPr/>
      <dgm:t>
        <a:bodyPr/>
        <a:lstStyle/>
        <a:p>
          <a:endParaRPr lang="cs-CZ"/>
        </a:p>
      </dgm:t>
    </dgm:pt>
    <dgm:pt modelId="{5D3CDD96-F99E-45A9-AB59-9E50A13B3D33}" type="pres">
      <dgm:prSet presAssocID="{31E780B9-BF6C-484D-976D-970FB97FB183}" presName="Name21" presStyleCnt="0"/>
      <dgm:spPr/>
    </dgm:pt>
    <dgm:pt modelId="{69CC69AE-CFA3-437F-A086-4FC762F809F1}" type="pres">
      <dgm:prSet presAssocID="{31E780B9-BF6C-484D-976D-970FB97FB183}" presName="level2Shape" presStyleLbl="node3" presStyleIdx="1" presStyleCnt="2"/>
      <dgm:spPr/>
      <dgm:t>
        <a:bodyPr/>
        <a:lstStyle/>
        <a:p>
          <a:endParaRPr lang="cs-CZ"/>
        </a:p>
      </dgm:t>
    </dgm:pt>
    <dgm:pt modelId="{1BAFE8BF-E714-4A02-BD7C-DEDC1CDFDAB2}" type="pres">
      <dgm:prSet presAssocID="{31E780B9-BF6C-484D-976D-970FB97FB183}" presName="hierChild3" presStyleCnt="0"/>
      <dgm:spPr/>
    </dgm:pt>
    <dgm:pt modelId="{3998C570-EB2E-414D-A050-1AE4D9B23D5C}" type="pres">
      <dgm:prSet presAssocID="{2626090E-D87B-44C3-A6A3-8F79891D8DC7}" presName="Name19" presStyleLbl="parChTrans1D4" presStyleIdx="3" presStyleCnt="6"/>
      <dgm:spPr/>
      <dgm:t>
        <a:bodyPr/>
        <a:lstStyle/>
        <a:p>
          <a:endParaRPr lang="cs-CZ"/>
        </a:p>
      </dgm:t>
    </dgm:pt>
    <dgm:pt modelId="{FC00AF1E-5810-47BF-8437-A5A0D3B68D3A}" type="pres">
      <dgm:prSet presAssocID="{609844C1-F222-47FA-95C2-6EB24C9A331A}" presName="Name21" presStyleCnt="0"/>
      <dgm:spPr/>
    </dgm:pt>
    <dgm:pt modelId="{051F62C4-B351-4A48-860E-A5F7E1DC861F}" type="pres">
      <dgm:prSet presAssocID="{609844C1-F222-47FA-95C2-6EB24C9A331A}" presName="level2Shape" presStyleLbl="node4" presStyleIdx="3" presStyleCnt="6"/>
      <dgm:spPr/>
      <dgm:t>
        <a:bodyPr/>
        <a:lstStyle/>
        <a:p>
          <a:endParaRPr lang="cs-CZ"/>
        </a:p>
      </dgm:t>
    </dgm:pt>
    <dgm:pt modelId="{5A197565-F1E8-48F2-A8E8-508F6DE07939}" type="pres">
      <dgm:prSet presAssocID="{609844C1-F222-47FA-95C2-6EB24C9A331A}" presName="hierChild3" presStyleCnt="0"/>
      <dgm:spPr/>
    </dgm:pt>
    <dgm:pt modelId="{6140732E-9960-4DED-9F95-EF2EAB883C09}" type="pres">
      <dgm:prSet presAssocID="{F05120FE-2B5F-4A05-824D-D9EECE07D8EB}" presName="Name19" presStyleLbl="parChTrans1D4" presStyleIdx="4" presStyleCnt="6"/>
      <dgm:spPr/>
      <dgm:t>
        <a:bodyPr/>
        <a:lstStyle/>
        <a:p>
          <a:endParaRPr lang="cs-CZ"/>
        </a:p>
      </dgm:t>
    </dgm:pt>
    <dgm:pt modelId="{D5AF38E8-7A11-4216-A1AE-3176366556F3}" type="pres">
      <dgm:prSet presAssocID="{6B798B2A-038F-4A89-A527-0ECC235D6EAC}" presName="Name21" presStyleCnt="0"/>
      <dgm:spPr/>
    </dgm:pt>
    <dgm:pt modelId="{A890A6A1-C6D6-4D93-871E-1F7C698B2B62}" type="pres">
      <dgm:prSet presAssocID="{6B798B2A-038F-4A89-A527-0ECC235D6EAC}" presName="level2Shape" presStyleLbl="node4" presStyleIdx="4" presStyleCnt="6"/>
      <dgm:spPr/>
      <dgm:t>
        <a:bodyPr/>
        <a:lstStyle/>
        <a:p>
          <a:endParaRPr lang="cs-CZ"/>
        </a:p>
      </dgm:t>
    </dgm:pt>
    <dgm:pt modelId="{F1983A38-CF41-40BC-97E3-6CC4F7D61486}" type="pres">
      <dgm:prSet presAssocID="{6B798B2A-038F-4A89-A527-0ECC235D6EAC}" presName="hierChild3" presStyleCnt="0"/>
      <dgm:spPr/>
    </dgm:pt>
    <dgm:pt modelId="{D40FE1B7-7CEF-4D39-8EBE-781D009EA492}" type="pres">
      <dgm:prSet presAssocID="{069C16D0-AFF1-4A37-8E31-F117D7D2AC64}" presName="Name19" presStyleLbl="parChTrans1D4" presStyleIdx="5" presStyleCnt="6"/>
      <dgm:spPr/>
      <dgm:t>
        <a:bodyPr/>
        <a:lstStyle/>
        <a:p>
          <a:endParaRPr lang="cs-CZ"/>
        </a:p>
      </dgm:t>
    </dgm:pt>
    <dgm:pt modelId="{CE5118A2-4A58-4BB5-9AC7-D327DA0D5780}" type="pres">
      <dgm:prSet presAssocID="{B4B1CAB7-086B-4A31-BC4E-D0772F13BACB}" presName="Name21" presStyleCnt="0"/>
      <dgm:spPr/>
    </dgm:pt>
    <dgm:pt modelId="{949F57BE-7773-4B80-A2C5-CC19371F14EF}" type="pres">
      <dgm:prSet presAssocID="{B4B1CAB7-086B-4A31-BC4E-D0772F13BACB}" presName="level2Shape" presStyleLbl="node4" presStyleIdx="5" presStyleCnt="6"/>
      <dgm:spPr/>
      <dgm:t>
        <a:bodyPr/>
        <a:lstStyle/>
        <a:p>
          <a:endParaRPr lang="cs-CZ"/>
        </a:p>
      </dgm:t>
    </dgm:pt>
    <dgm:pt modelId="{6E7DACBA-7F17-4B8F-968D-A48445AF32E5}" type="pres">
      <dgm:prSet presAssocID="{B4B1CAB7-086B-4A31-BC4E-D0772F13BACB}" presName="hierChild3" presStyleCnt="0"/>
      <dgm:spPr/>
    </dgm:pt>
    <dgm:pt modelId="{19C630E9-0CE5-410A-BACC-BA390CEA4691}" type="pres">
      <dgm:prSet presAssocID="{D89AD065-F772-46F3-9C28-5BD698AEFBE2}" presName="bgShapesFlow" presStyleCnt="0"/>
      <dgm:spPr/>
    </dgm:pt>
  </dgm:ptLst>
  <dgm:cxnLst>
    <dgm:cxn modelId="{6EC05659-D43E-4CDB-9AB5-CE6B0978402F}" type="presOf" srcId="{D4A6CB76-0737-4BD5-AD13-88D809F22CEA}" destId="{E8D98355-0D23-4126-B973-A17F0D39062C}" srcOrd="0" destOrd="0" presId="urn:microsoft.com/office/officeart/2005/8/layout/hierarchy6"/>
    <dgm:cxn modelId="{3C4453F5-758A-44D6-871E-DF081525EDA6}" type="presOf" srcId="{27860C8C-6F7F-49BE-98C3-5CB09BACF041}" destId="{6A46167E-D79D-44B5-9A90-6F1CB2A913DC}" srcOrd="0" destOrd="0" presId="urn:microsoft.com/office/officeart/2005/8/layout/hierarchy6"/>
    <dgm:cxn modelId="{1B162785-533F-4475-8DC8-A10600AE6E1A}" srcId="{D4606667-8624-4A63-A030-EBAEF25E6C59}" destId="{1657F9CF-8A00-4C2A-A345-0E55687C1791}" srcOrd="0" destOrd="0" parTransId="{45E83C24-5290-4814-A256-3964ECE8C8A3}" sibTransId="{BEB31413-354F-4BD3-8B9B-3E6E65328190}"/>
    <dgm:cxn modelId="{AF8B1835-6C3D-4CF4-AF09-9459823988B8}" srcId="{9DDB2D9A-62F8-497E-BBDD-A575D7FC304E}" destId="{823D1DC9-85BF-404C-8AC1-7D721A3429BF}" srcOrd="0" destOrd="0" parTransId="{1A0BC093-7394-4D71-9CBE-DC1573E449F1}" sibTransId="{2807548D-5EAE-463E-A3BA-CE2BA6EBC64E}"/>
    <dgm:cxn modelId="{D57216AC-A18D-4B75-8B93-E1FE9204E798}" type="presOf" srcId="{C3D08E32-8D94-4D20-824F-E8CC1BD1DB2D}" destId="{340BC79A-1F86-410E-8195-71D87633FC67}" srcOrd="0" destOrd="0" presId="urn:microsoft.com/office/officeart/2005/8/layout/hierarchy6"/>
    <dgm:cxn modelId="{C1772CBE-4EB9-4572-9A28-4B8F42EAA7BE}" type="presOf" srcId="{6B798B2A-038F-4A89-A527-0ECC235D6EAC}" destId="{A890A6A1-C6D6-4D93-871E-1F7C698B2B62}" srcOrd="0" destOrd="0" presId="urn:microsoft.com/office/officeart/2005/8/layout/hierarchy6"/>
    <dgm:cxn modelId="{806207CD-B175-42B8-9637-7EA046CEECF7}" type="presOf" srcId="{F05120FE-2B5F-4A05-824D-D9EECE07D8EB}" destId="{6140732E-9960-4DED-9F95-EF2EAB883C09}" srcOrd="0" destOrd="0" presId="urn:microsoft.com/office/officeart/2005/8/layout/hierarchy6"/>
    <dgm:cxn modelId="{74BE45D9-71E0-4F60-9465-FFD79AC37F78}" type="presOf" srcId="{119843D4-D6B1-4D94-B749-33FB7183F011}" destId="{0AC6ED49-66D2-41A9-B2FE-612C991454EA}" srcOrd="0" destOrd="0" presId="urn:microsoft.com/office/officeart/2005/8/layout/hierarchy6"/>
    <dgm:cxn modelId="{7184CD42-7BF1-4C53-A18A-D0A87BE665A4}" srcId="{D89AD065-F772-46F3-9C28-5BD698AEFBE2}" destId="{D4606667-8624-4A63-A030-EBAEF25E6C59}" srcOrd="0" destOrd="0" parTransId="{D5CB763D-8E08-4B19-817C-E3E9FD85C966}" sibTransId="{3269DFA8-2346-434C-AFF9-301B43DDA367}"/>
    <dgm:cxn modelId="{84D72D87-BE20-4E58-8394-9554AF37E189}" srcId="{823D1DC9-85BF-404C-8AC1-7D721A3429BF}" destId="{A81D632D-D284-4D07-A87F-DD4FD85471CE}" srcOrd="1" destOrd="0" parTransId="{119843D4-D6B1-4D94-B749-33FB7183F011}" sibTransId="{493EA875-E1A3-4713-B26A-065316FDAC33}"/>
    <dgm:cxn modelId="{2C74FF38-A91C-427C-AE25-B1C86502F220}" srcId="{1657F9CF-8A00-4C2A-A345-0E55687C1791}" destId="{31E780B9-BF6C-484D-976D-970FB97FB183}" srcOrd="1" destOrd="0" parTransId="{D4A6CB76-0737-4BD5-AD13-88D809F22CEA}" sibTransId="{2F6DC9FA-B2A6-42DA-8ECF-503765BCDCF1}"/>
    <dgm:cxn modelId="{EA3AC2A6-0066-48B5-BA66-83328FC3BCCA}" srcId="{1657F9CF-8A00-4C2A-A345-0E55687C1791}" destId="{9DDB2D9A-62F8-497E-BBDD-A575D7FC304E}" srcOrd="0" destOrd="0" parTransId="{8D9B97A6-2FBB-42B2-992E-402F7D354D63}" sibTransId="{4623C026-2C0C-4D70-9D93-5CDB847EBCC3}"/>
    <dgm:cxn modelId="{B0A0A516-B002-42C3-BCA8-3834F99FD9E9}" type="presOf" srcId="{45E83C24-5290-4814-A256-3964ECE8C8A3}" destId="{8FB21967-754F-4B76-8969-63E726935D04}" srcOrd="0" destOrd="0" presId="urn:microsoft.com/office/officeart/2005/8/layout/hierarchy6"/>
    <dgm:cxn modelId="{A5D6E5A3-DEA0-4AEA-A835-AB8078D8F0F3}" type="presOf" srcId="{B4B1CAB7-086B-4A31-BC4E-D0772F13BACB}" destId="{949F57BE-7773-4B80-A2C5-CC19371F14EF}" srcOrd="0" destOrd="0" presId="urn:microsoft.com/office/officeart/2005/8/layout/hierarchy6"/>
    <dgm:cxn modelId="{0ED3F1CD-631A-4124-8ACC-CB9C2FD45263}" srcId="{823D1DC9-85BF-404C-8AC1-7D721A3429BF}" destId="{C3D08E32-8D94-4D20-824F-E8CC1BD1DB2D}" srcOrd="0" destOrd="0" parTransId="{27860C8C-6F7F-49BE-98C3-5CB09BACF041}" sibTransId="{58A3C208-CAB6-4A2B-BD36-10BDBD9922A2}"/>
    <dgm:cxn modelId="{B423919C-11E3-460F-96D9-7EC05B3BBD70}" type="presOf" srcId="{D4606667-8624-4A63-A030-EBAEF25E6C59}" destId="{E72C90FB-AD8C-4BE3-BD36-8C3ADBD7F4AD}" srcOrd="0" destOrd="0" presId="urn:microsoft.com/office/officeart/2005/8/layout/hierarchy6"/>
    <dgm:cxn modelId="{65ECE83B-6FAF-44F9-8C16-33A782E05FA9}" type="presOf" srcId="{A81D632D-D284-4D07-A87F-DD4FD85471CE}" destId="{05C6A87A-702C-4BD9-A6C0-50C97ACA4E29}" srcOrd="0" destOrd="0" presId="urn:microsoft.com/office/officeart/2005/8/layout/hierarchy6"/>
    <dgm:cxn modelId="{533150F2-A1A1-47C8-A9DB-88298873681F}" srcId="{31E780B9-BF6C-484D-976D-970FB97FB183}" destId="{609844C1-F222-47FA-95C2-6EB24C9A331A}" srcOrd="0" destOrd="0" parTransId="{2626090E-D87B-44C3-A6A3-8F79891D8DC7}" sibTransId="{429AF94E-F707-4575-8D7F-297A176AF4AC}"/>
    <dgm:cxn modelId="{5A1D4B8B-8CDF-4256-A220-C72BCDE03590}" type="presOf" srcId="{9DDB2D9A-62F8-497E-BBDD-A575D7FC304E}" destId="{BA4D6029-E3A8-458A-8C0F-01EB10F72D4A}" srcOrd="0" destOrd="0" presId="urn:microsoft.com/office/officeart/2005/8/layout/hierarchy6"/>
    <dgm:cxn modelId="{6188CD6E-1EC1-4D52-85ED-3C9738881FCF}" type="presOf" srcId="{D89AD065-F772-46F3-9C28-5BD698AEFBE2}" destId="{0E3DB580-36CD-4A6D-95E0-D1E23D7BB488}" srcOrd="0" destOrd="0" presId="urn:microsoft.com/office/officeart/2005/8/layout/hierarchy6"/>
    <dgm:cxn modelId="{2BA9E4C0-8E26-4F93-B5B0-A74242A58C80}" type="presOf" srcId="{31E780B9-BF6C-484D-976D-970FB97FB183}" destId="{69CC69AE-CFA3-437F-A086-4FC762F809F1}" srcOrd="0" destOrd="0" presId="urn:microsoft.com/office/officeart/2005/8/layout/hierarchy6"/>
    <dgm:cxn modelId="{B5125732-7EC5-4C17-8E24-483FFCAACDB3}" type="presOf" srcId="{1A0BC093-7394-4D71-9CBE-DC1573E449F1}" destId="{71CD3C4A-D895-4526-A584-7AEE956661B4}" srcOrd="0" destOrd="0" presId="urn:microsoft.com/office/officeart/2005/8/layout/hierarchy6"/>
    <dgm:cxn modelId="{2028ADF6-00DB-47B0-8306-A53D5CA41EF5}" type="presOf" srcId="{823D1DC9-85BF-404C-8AC1-7D721A3429BF}" destId="{453808D2-2F77-435F-820E-8E8B16EA0AA8}" srcOrd="0" destOrd="0" presId="urn:microsoft.com/office/officeart/2005/8/layout/hierarchy6"/>
    <dgm:cxn modelId="{EB1B4C79-E972-4E16-9F8A-F1543E23EF9C}" type="presOf" srcId="{1657F9CF-8A00-4C2A-A345-0E55687C1791}" destId="{C44BB0C4-7050-4E8C-A84A-4D409DDB8F52}" srcOrd="0" destOrd="0" presId="urn:microsoft.com/office/officeart/2005/8/layout/hierarchy6"/>
    <dgm:cxn modelId="{94D71C17-4485-4661-802A-7967F2D5BD87}" type="presOf" srcId="{069C16D0-AFF1-4A37-8E31-F117D7D2AC64}" destId="{D40FE1B7-7CEF-4D39-8EBE-781D009EA492}" srcOrd="0" destOrd="0" presId="urn:microsoft.com/office/officeart/2005/8/layout/hierarchy6"/>
    <dgm:cxn modelId="{CB766E33-8E81-49E9-BFE9-7E296218E4ED}" type="presOf" srcId="{609844C1-F222-47FA-95C2-6EB24C9A331A}" destId="{051F62C4-B351-4A48-860E-A5F7E1DC861F}" srcOrd="0" destOrd="0" presId="urn:microsoft.com/office/officeart/2005/8/layout/hierarchy6"/>
    <dgm:cxn modelId="{45B18F38-D65C-4930-8ED0-93BAC24F3150}" srcId="{609844C1-F222-47FA-95C2-6EB24C9A331A}" destId="{6B798B2A-038F-4A89-A527-0ECC235D6EAC}" srcOrd="0" destOrd="0" parTransId="{F05120FE-2B5F-4A05-824D-D9EECE07D8EB}" sibTransId="{6026FB73-691A-44E1-AA53-D65026D3C23E}"/>
    <dgm:cxn modelId="{E686FC75-70E7-4B44-B0C7-38423314ADA5}" type="presOf" srcId="{2626090E-D87B-44C3-A6A3-8F79891D8DC7}" destId="{3998C570-EB2E-414D-A050-1AE4D9B23D5C}" srcOrd="0" destOrd="0" presId="urn:microsoft.com/office/officeart/2005/8/layout/hierarchy6"/>
    <dgm:cxn modelId="{A432920E-6853-474F-A2A2-A0147C2A8AFA}" type="presOf" srcId="{8D9B97A6-2FBB-42B2-992E-402F7D354D63}" destId="{463F4A51-90F1-4C5B-8DDC-630365E325EE}" srcOrd="0" destOrd="0" presId="urn:microsoft.com/office/officeart/2005/8/layout/hierarchy6"/>
    <dgm:cxn modelId="{3E98C1DF-C663-4CB2-9D3B-D21F60876ADE}" srcId="{609844C1-F222-47FA-95C2-6EB24C9A331A}" destId="{B4B1CAB7-086B-4A31-BC4E-D0772F13BACB}" srcOrd="1" destOrd="0" parTransId="{069C16D0-AFF1-4A37-8E31-F117D7D2AC64}" sibTransId="{48020149-C521-4F41-8ED9-36545BAB5CE0}"/>
    <dgm:cxn modelId="{AD27AFF4-F31C-412A-B656-51F8D9601374}" type="presParOf" srcId="{0E3DB580-36CD-4A6D-95E0-D1E23D7BB488}" destId="{1155F8FA-718F-4996-A72A-3EE6899C0173}" srcOrd="0" destOrd="0" presId="urn:microsoft.com/office/officeart/2005/8/layout/hierarchy6"/>
    <dgm:cxn modelId="{7591A6DE-3F94-45DB-B6B8-60BCC004EDAB}" type="presParOf" srcId="{1155F8FA-718F-4996-A72A-3EE6899C0173}" destId="{784E2D05-3EAD-4F43-8A2B-92590B3BE9B2}" srcOrd="0" destOrd="0" presId="urn:microsoft.com/office/officeart/2005/8/layout/hierarchy6"/>
    <dgm:cxn modelId="{2ABC69DF-216E-4FFF-9E12-2C8277AF7D52}" type="presParOf" srcId="{784E2D05-3EAD-4F43-8A2B-92590B3BE9B2}" destId="{CBC029B7-5447-48CD-9C30-01CC0413EFD2}" srcOrd="0" destOrd="0" presId="urn:microsoft.com/office/officeart/2005/8/layout/hierarchy6"/>
    <dgm:cxn modelId="{31132BAD-3B73-415A-9557-4A1C6C81DE82}" type="presParOf" srcId="{CBC029B7-5447-48CD-9C30-01CC0413EFD2}" destId="{E72C90FB-AD8C-4BE3-BD36-8C3ADBD7F4AD}" srcOrd="0" destOrd="0" presId="urn:microsoft.com/office/officeart/2005/8/layout/hierarchy6"/>
    <dgm:cxn modelId="{88A5C152-75EE-4237-AA5E-04167A252562}" type="presParOf" srcId="{CBC029B7-5447-48CD-9C30-01CC0413EFD2}" destId="{39A32176-C58F-4822-9B93-6836F8DB4FBA}" srcOrd="1" destOrd="0" presId="urn:microsoft.com/office/officeart/2005/8/layout/hierarchy6"/>
    <dgm:cxn modelId="{6B583D6C-B19B-4063-B583-08D69B56CA1F}" type="presParOf" srcId="{39A32176-C58F-4822-9B93-6836F8DB4FBA}" destId="{8FB21967-754F-4B76-8969-63E726935D04}" srcOrd="0" destOrd="0" presId="urn:microsoft.com/office/officeart/2005/8/layout/hierarchy6"/>
    <dgm:cxn modelId="{75B4CB54-185E-4427-9AFC-B6AC6F89E97E}" type="presParOf" srcId="{39A32176-C58F-4822-9B93-6836F8DB4FBA}" destId="{5749B92D-1171-4272-915F-EB87B476396D}" srcOrd="1" destOrd="0" presId="urn:microsoft.com/office/officeart/2005/8/layout/hierarchy6"/>
    <dgm:cxn modelId="{8DEBC144-BDBF-41E3-B17D-DB836F5C4637}" type="presParOf" srcId="{5749B92D-1171-4272-915F-EB87B476396D}" destId="{C44BB0C4-7050-4E8C-A84A-4D409DDB8F52}" srcOrd="0" destOrd="0" presId="urn:microsoft.com/office/officeart/2005/8/layout/hierarchy6"/>
    <dgm:cxn modelId="{9E684E79-98C3-4330-BA96-CA582F958E02}" type="presParOf" srcId="{5749B92D-1171-4272-915F-EB87B476396D}" destId="{7F62DF23-9B26-4462-88C7-BDDEDD6E8A1C}" srcOrd="1" destOrd="0" presId="urn:microsoft.com/office/officeart/2005/8/layout/hierarchy6"/>
    <dgm:cxn modelId="{F4F54A9C-B749-4F56-9615-D8B84B744EAD}" type="presParOf" srcId="{7F62DF23-9B26-4462-88C7-BDDEDD6E8A1C}" destId="{463F4A51-90F1-4C5B-8DDC-630365E325EE}" srcOrd="0" destOrd="0" presId="urn:microsoft.com/office/officeart/2005/8/layout/hierarchy6"/>
    <dgm:cxn modelId="{A16F602F-FEDE-480A-9140-B0ACC217D6B6}" type="presParOf" srcId="{7F62DF23-9B26-4462-88C7-BDDEDD6E8A1C}" destId="{327CACAA-A161-47DC-BED1-9180B926EF1F}" srcOrd="1" destOrd="0" presId="urn:microsoft.com/office/officeart/2005/8/layout/hierarchy6"/>
    <dgm:cxn modelId="{B560E84F-6514-48DE-97FC-1FCAD1B625C3}" type="presParOf" srcId="{327CACAA-A161-47DC-BED1-9180B926EF1F}" destId="{BA4D6029-E3A8-458A-8C0F-01EB10F72D4A}" srcOrd="0" destOrd="0" presId="urn:microsoft.com/office/officeart/2005/8/layout/hierarchy6"/>
    <dgm:cxn modelId="{02EFD20B-9391-481B-89E0-E91C4554B167}" type="presParOf" srcId="{327CACAA-A161-47DC-BED1-9180B926EF1F}" destId="{0714A3DB-769A-4194-BDF1-49B8188AA6D4}" srcOrd="1" destOrd="0" presId="urn:microsoft.com/office/officeart/2005/8/layout/hierarchy6"/>
    <dgm:cxn modelId="{2601135D-8A44-461B-9340-ACC22D7CE035}" type="presParOf" srcId="{0714A3DB-769A-4194-BDF1-49B8188AA6D4}" destId="{71CD3C4A-D895-4526-A584-7AEE956661B4}" srcOrd="0" destOrd="0" presId="urn:microsoft.com/office/officeart/2005/8/layout/hierarchy6"/>
    <dgm:cxn modelId="{6A948699-0CD1-4BD0-BA11-5860464C1751}" type="presParOf" srcId="{0714A3DB-769A-4194-BDF1-49B8188AA6D4}" destId="{FB53DB4B-0CF9-4734-91A3-F116F9267CFC}" srcOrd="1" destOrd="0" presId="urn:microsoft.com/office/officeart/2005/8/layout/hierarchy6"/>
    <dgm:cxn modelId="{8960C764-CF37-48E9-886B-33214C92C146}" type="presParOf" srcId="{FB53DB4B-0CF9-4734-91A3-F116F9267CFC}" destId="{453808D2-2F77-435F-820E-8E8B16EA0AA8}" srcOrd="0" destOrd="0" presId="urn:microsoft.com/office/officeart/2005/8/layout/hierarchy6"/>
    <dgm:cxn modelId="{354828EF-56A4-4F96-998A-24BE4B2B8E92}" type="presParOf" srcId="{FB53DB4B-0CF9-4734-91A3-F116F9267CFC}" destId="{343C5C6F-96E6-488E-86BA-A00B85CDCE03}" srcOrd="1" destOrd="0" presId="urn:microsoft.com/office/officeart/2005/8/layout/hierarchy6"/>
    <dgm:cxn modelId="{236D67A3-7210-4054-A772-6026335B0898}" type="presParOf" srcId="{343C5C6F-96E6-488E-86BA-A00B85CDCE03}" destId="{6A46167E-D79D-44B5-9A90-6F1CB2A913DC}" srcOrd="0" destOrd="0" presId="urn:microsoft.com/office/officeart/2005/8/layout/hierarchy6"/>
    <dgm:cxn modelId="{27577F05-A61A-4F30-BA0D-B9A707CFE9DD}" type="presParOf" srcId="{343C5C6F-96E6-488E-86BA-A00B85CDCE03}" destId="{C98B8F03-C7C2-4249-9D12-663531A40859}" srcOrd="1" destOrd="0" presId="urn:microsoft.com/office/officeart/2005/8/layout/hierarchy6"/>
    <dgm:cxn modelId="{6162AFD5-1B1A-4303-A169-FEA3235F3C21}" type="presParOf" srcId="{C98B8F03-C7C2-4249-9D12-663531A40859}" destId="{340BC79A-1F86-410E-8195-71D87633FC67}" srcOrd="0" destOrd="0" presId="urn:microsoft.com/office/officeart/2005/8/layout/hierarchy6"/>
    <dgm:cxn modelId="{2DBD15C4-1FA2-4A97-8027-821172CD53D6}" type="presParOf" srcId="{C98B8F03-C7C2-4249-9D12-663531A40859}" destId="{76FF3C6B-1757-436C-8F82-B31A0A5F1F55}" srcOrd="1" destOrd="0" presId="urn:microsoft.com/office/officeart/2005/8/layout/hierarchy6"/>
    <dgm:cxn modelId="{4CCCC6E8-8E51-4686-8F8B-DBEA6A566B9D}" type="presParOf" srcId="{343C5C6F-96E6-488E-86BA-A00B85CDCE03}" destId="{0AC6ED49-66D2-41A9-B2FE-612C991454EA}" srcOrd="2" destOrd="0" presId="urn:microsoft.com/office/officeart/2005/8/layout/hierarchy6"/>
    <dgm:cxn modelId="{347DDD77-0C60-4157-B481-DA6A1A9B7587}" type="presParOf" srcId="{343C5C6F-96E6-488E-86BA-A00B85CDCE03}" destId="{BACCC2BD-6F53-4D15-876C-392F94EB3995}" srcOrd="3" destOrd="0" presId="urn:microsoft.com/office/officeart/2005/8/layout/hierarchy6"/>
    <dgm:cxn modelId="{5AC8D75E-BA85-4B85-A1E1-5F1C793FC473}" type="presParOf" srcId="{BACCC2BD-6F53-4D15-876C-392F94EB3995}" destId="{05C6A87A-702C-4BD9-A6C0-50C97ACA4E29}" srcOrd="0" destOrd="0" presId="urn:microsoft.com/office/officeart/2005/8/layout/hierarchy6"/>
    <dgm:cxn modelId="{03C3F67F-7FC2-4B11-A4EA-72D72A0874C5}" type="presParOf" srcId="{BACCC2BD-6F53-4D15-876C-392F94EB3995}" destId="{80C52B5F-6C99-45D3-A9C9-0C1FFF23BAAB}" srcOrd="1" destOrd="0" presId="urn:microsoft.com/office/officeart/2005/8/layout/hierarchy6"/>
    <dgm:cxn modelId="{2F9C9743-6385-453A-B637-BBB46E2AE38D}" type="presParOf" srcId="{7F62DF23-9B26-4462-88C7-BDDEDD6E8A1C}" destId="{E8D98355-0D23-4126-B973-A17F0D39062C}" srcOrd="2" destOrd="0" presId="urn:microsoft.com/office/officeart/2005/8/layout/hierarchy6"/>
    <dgm:cxn modelId="{A1A466FA-61F3-4080-ABE2-832F7F69B5C8}" type="presParOf" srcId="{7F62DF23-9B26-4462-88C7-BDDEDD6E8A1C}" destId="{5D3CDD96-F99E-45A9-AB59-9E50A13B3D33}" srcOrd="3" destOrd="0" presId="urn:microsoft.com/office/officeart/2005/8/layout/hierarchy6"/>
    <dgm:cxn modelId="{D9900E61-4DE4-49FF-92A2-61CD40E87EEB}" type="presParOf" srcId="{5D3CDD96-F99E-45A9-AB59-9E50A13B3D33}" destId="{69CC69AE-CFA3-437F-A086-4FC762F809F1}" srcOrd="0" destOrd="0" presId="urn:microsoft.com/office/officeart/2005/8/layout/hierarchy6"/>
    <dgm:cxn modelId="{EDB4A1A4-2190-49AD-865B-2E8F8F4F0D7A}" type="presParOf" srcId="{5D3CDD96-F99E-45A9-AB59-9E50A13B3D33}" destId="{1BAFE8BF-E714-4A02-BD7C-DEDC1CDFDAB2}" srcOrd="1" destOrd="0" presId="urn:microsoft.com/office/officeart/2005/8/layout/hierarchy6"/>
    <dgm:cxn modelId="{0C7C76FB-0E9F-4DDD-9670-03BE28201A02}" type="presParOf" srcId="{1BAFE8BF-E714-4A02-BD7C-DEDC1CDFDAB2}" destId="{3998C570-EB2E-414D-A050-1AE4D9B23D5C}" srcOrd="0" destOrd="0" presId="urn:microsoft.com/office/officeart/2005/8/layout/hierarchy6"/>
    <dgm:cxn modelId="{37443D55-17C4-4653-84EC-8B3ABE2232F2}" type="presParOf" srcId="{1BAFE8BF-E714-4A02-BD7C-DEDC1CDFDAB2}" destId="{FC00AF1E-5810-47BF-8437-A5A0D3B68D3A}" srcOrd="1" destOrd="0" presId="urn:microsoft.com/office/officeart/2005/8/layout/hierarchy6"/>
    <dgm:cxn modelId="{ED038DBF-9520-4887-BB16-913DCCAE721E}" type="presParOf" srcId="{FC00AF1E-5810-47BF-8437-A5A0D3B68D3A}" destId="{051F62C4-B351-4A48-860E-A5F7E1DC861F}" srcOrd="0" destOrd="0" presId="urn:microsoft.com/office/officeart/2005/8/layout/hierarchy6"/>
    <dgm:cxn modelId="{A3A2E9A1-C07D-4EC6-B7C1-FD7D13A03C82}" type="presParOf" srcId="{FC00AF1E-5810-47BF-8437-A5A0D3B68D3A}" destId="{5A197565-F1E8-48F2-A8E8-508F6DE07939}" srcOrd="1" destOrd="0" presId="urn:microsoft.com/office/officeart/2005/8/layout/hierarchy6"/>
    <dgm:cxn modelId="{C5B2DD40-9BD7-40D3-87DA-4FF8291BDAC6}" type="presParOf" srcId="{5A197565-F1E8-48F2-A8E8-508F6DE07939}" destId="{6140732E-9960-4DED-9F95-EF2EAB883C09}" srcOrd="0" destOrd="0" presId="urn:microsoft.com/office/officeart/2005/8/layout/hierarchy6"/>
    <dgm:cxn modelId="{04619B62-2340-4D42-8EED-FDC76A3BA19C}" type="presParOf" srcId="{5A197565-F1E8-48F2-A8E8-508F6DE07939}" destId="{D5AF38E8-7A11-4216-A1AE-3176366556F3}" srcOrd="1" destOrd="0" presId="urn:microsoft.com/office/officeart/2005/8/layout/hierarchy6"/>
    <dgm:cxn modelId="{BF544E5C-49C7-4C50-9891-422F5AADDCD3}" type="presParOf" srcId="{D5AF38E8-7A11-4216-A1AE-3176366556F3}" destId="{A890A6A1-C6D6-4D93-871E-1F7C698B2B62}" srcOrd="0" destOrd="0" presId="urn:microsoft.com/office/officeart/2005/8/layout/hierarchy6"/>
    <dgm:cxn modelId="{543C8001-B106-47E6-BC63-7A8FE4B14F69}" type="presParOf" srcId="{D5AF38E8-7A11-4216-A1AE-3176366556F3}" destId="{F1983A38-CF41-40BC-97E3-6CC4F7D61486}" srcOrd="1" destOrd="0" presId="urn:microsoft.com/office/officeart/2005/8/layout/hierarchy6"/>
    <dgm:cxn modelId="{81F39A7A-DE09-49F5-8DF6-00FFC0FA2090}" type="presParOf" srcId="{5A197565-F1E8-48F2-A8E8-508F6DE07939}" destId="{D40FE1B7-7CEF-4D39-8EBE-781D009EA492}" srcOrd="2" destOrd="0" presId="urn:microsoft.com/office/officeart/2005/8/layout/hierarchy6"/>
    <dgm:cxn modelId="{A3DFB6F7-A289-4089-BEC0-AD241ED7DBA3}" type="presParOf" srcId="{5A197565-F1E8-48F2-A8E8-508F6DE07939}" destId="{CE5118A2-4A58-4BB5-9AC7-D327DA0D5780}" srcOrd="3" destOrd="0" presId="urn:microsoft.com/office/officeart/2005/8/layout/hierarchy6"/>
    <dgm:cxn modelId="{DF8FA861-1ED8-4898-8917-39D31478CF60}" type="presParOf" srcId="{CE5118A2-4A58-4BB5-9AC7-D327DA0D5780}" destId="{949F57BE-7773-4B80-A2C5-CC19371F14EF}" srcOrd="0" destOrd="0" presId="urn:microsoft.com/office/officeart/2005/8/layout/hierarchy6"/>
    <dgm:cxn modelId="{9D1DFF7A-45AC-4492-84CB-D6043E59940E}" type="presParOf" srcId="{CE5118A2-4A58-4BB5-9AC7-D327DA0D5780}" destId="{6E7DACBA-7F17-4B8F-968D-A48445AF32E5}" srcOrd="1" destOrd="0" presId="urn:microsoft.com/office/officeart/2005/8/layout/hierarchy6"/>
    <dgm:cxn modelId="{4F115AE0-8249-4AB6-94B0-D4398918173E}" type="presParOf" srcId="{0E3DB580-36CD-4A6D-95E0-D1E23D7BB488}" destId="{19C630E9-0CE5-410A-BACC-BA390CEA4691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89AD065-F772-46F3-9C28-5BD698AEFBE2}" type="doc">
      <dgm:prSet loTypeId="urn:microsoft.com/office/officeart/2005/8/layout/hierarchy6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cs-CZ"/>
        </a:p>
      </dgm:t>
    </dgm:pt>
    <dgm:pt modelId="{D4606667-8624-4A63-A030-EBAEF25E6C59}">
      <dgm:prSet phldrT="[Text]"/>
      <dgm:spPr/>
      <dgm:t>
        <a:bodyPr/>
        <a:lstStyle/>
        <a:p>
          <a:r>
            <a:rPr lang="cs-CZ" dirty="0" smtClean="0"/>
            <a:t>Zasedání Zastupitelstva města</a:t>
          </a:r>
          <a:endParaRPr lang="cs-CZ" dirty="0"/>
        </a:p>
      </dgm:t>
    </dgm:pt>
    <dgm:pt modelId="{D5CB763D-8E08-4B19-817C-E3E9FD85C966}" type="parTrans" cxnId="{7184CD42-7BF1-4C53-A18A-D0A87BE665A4}">
      <dgm:prSet/>
      <dgm:spPr/>
      <dgm:t>
        <a:bodyPr/>
        <a:lstStyle/>
        <a:p>
          <a:endParaRPr lang="cs-CZ"/>
        </a:p>
      </dgm:t>
    </dgm:pt>
    <dgm:pt modelId="{3269DFA8-2346-434C-AFF9-301B43DDA367}" type="sibTrans" cxnId="{7184CD42-7BF1-4C53-A18A-D0A87BE665A4}">
      <dgm:prSet/>
      <dgm:spPr/>
      <dgm:t>
        <a:bodyPr/>
        <a:lstStyle/>
        <a:p>
          <a:endParaRPr lang="cs-CZ"/>
        </a:p>
      </dgm:t>
    </dgm:pt>
    <dgm:pt modelId="{1657F9CF-8A00-4C2A-A345-0E55687C1791}">
      <dgm:prSet/>
      <dgm:spPr/>
      <dgm:t>
        <a:bodyPr/>
        <a:lstStyle/>
        <a:p>
          <a:r>
            <a:rPr lang="cs-CZ" dirty="0" smtClean="0"/>
            <a:t>Spustit halu Polárku?</a:t>
          </a:r>
          <a:endParaRPr lang="cs-CZ" dirty="0"/>
        </a:p>
      </dgm:t>
    </dgm:pt>
    <dgm:pt modelId="{45E83C24-5290-4814-A256-3964ECE8C8A3}" type="parTrans" cxnId="{1B162785-533F-4475-8DC8-A10600AE6E1A}">
      <dgm:prSet/>
      <dgm:spPr/>
      <dgm:t>
        <a:bodyPr/>
        <a:lstStyle/>
        <a:p>
          <a:endParaRPr lang="cs-CZ"/>
        </a:p>
      </dgm:t>
    </dgm:pt>
    <dgm:pt modelId="{BEB31413-354F-4BD3-8B9B-3E6E65328190}" type="sibTrans" cxnId="{1B162785-533F-4475-8DC8-A10600AE6E1A}">
      <dgm:prSet/>
      <dgm:spPr/>
      <dgm:t>
        <a:bodyPr/>
        <a:lstStyle/>
        <a:p>
          <a:endParaRPr lang="cs-CZ"/>
        </a:p>
      </dgm:t>
    </dgm:pt>
    <dgm:pt modelId="{9DDB2D9A-62F8-497E-BBDD-A575D7FC304E}">
      <dgm:prSet/>
      <dgm:spPr/>
      <dgm:t>
        <a:bodyPr/>
        <a:lstStyle/>
        <a:p>
          <a:r>
            <a:rPr lang="cs-CZ" dirty="0" smtClean="0"/>
            <a:t>ANO</a:t>
          </a:r>
          <a:endParaRPr lang="cs-CZ" dirty="0"/>
        </a:p>
      </dgm:t>
    </dgm:pt>
    <dgm:pt modelId="{8D9B97A6-2FBB-42B2-992E-402F7D354D63}" type="parTrans" cxnId="{EA3AC2A6-0066-48B5-BA66-83328FC3BCCA}">
      <dgm:prSet/>
      <dgm:spPr/>
      <dgm:t>
        <a:bodyPr/>
        <a:lstStyle/>
        <a:p>
          <a:endParaRPr lang="cs-CZ"/>
        </a:p>
      </dgm:t>
    </dgm:pt>
    <dgm:pt modelId="{4623C026-2C0C-4D70-9D93-5CDB847EBCC3}" type="sibTrans" cxnId="{EA3AC2A6-0066-48B5-BA66-83328FC3BCCA}">
      <dgm:prSet/>
      <dgm:spPr/>
      <dgm:t>
        <a:bodyPr/>
        <a:lstStyle/>
        <a:p>
          <a:endParaRPr lang="cs-CZ"/>
        </a:p>
      </dgm:t>
    </dgm:pt>
    <dgm:pt modelId="{31E780B9-BF6C-484D-976D-970FB97FB183}">
      <dgm:prSet/>
      <dgm:spPr/>
      <dgm:t>
        <a:bodyPr/>
        <a:lstStyle/>
        <a:p>
          <a:r>
            <a:rPr lang="cs-CZ" smtClean="0"/>
            <a:t>NE</a:t>
          </a:r>
          <a:endParaRPr lang="cs-CZ" dirty="0"/>
        </a:p>
      </dgm:t>
    </dgm:pt>
    <dgm:pt modelId="{D4A6CB76-0737-4BD5-AD13-88D809F22CEA}" type="parTrans" cxnId="{2C74FF38-A91C-427C-AE25-B1C86502F220}">
      <dgm:prSet/>
      <dgm:spPr/>
      <dgm:t>
        <a:bodyPr/>
        <a:lstStyle/>
        <a:p>
          <a:endParaRPr lang="cs-CZ"/>
        </a:p>
      </dgm:t>
    </dgm:pt>
    <dgm:pt modelId="{2F6DC9FA-B2A6-42DA-8ECF-503765BCDCF1}" type="sibTrans" cxnId="{2C74FF38-A91C-427C-AE25-B1C86502F220}">
      <dgm:prSet/>
      <dgm:spPr/>
      <dgm:t>
        <a:bodyPr/>
        <a:lstStyle/>
        <a:p>
          <a:endParaRPr lang="cs-CZ"/>
        </a:p>
      </dgm:t>
    </dgm:pt>
    <dgm:pt modelId="{823D1DC9-85BF-404C-8AC1-7D721A3429BF}">
      <dgm:prSet/>
      <dgm:spPr/>
      <dgm:t>
        <a:bodyPr/>
        <a:lstStyle/>
        <a:p>
          <a:r>
            <a:rPr lang="cs-CZ" dirty="0" smtClean="0"/>
            <a:t>Výstavba </a:t>
          </a:r>
          <a:r>
            <a:rPr lang="cs-CZ" dirty="0" smtClean="0"/>
            <a:t>OC ?</a:t>
          </a:r>
          <a:endParaRPr lang="cs-CZ" dirty="0"/>
        </a:p>
      </dgm:t>
    </dgm:pt>
    <dgm:pt modelId="{1A0BC093-7394-4D71-9CBE-DC1573E449F1}" type="parTrans" cxnId="{AF8B1835-6C3D-4CF4-AF09-9459823988B8}">
      <dgm:prSet/>
      <dgm:spPr/>
      <dgm:t>
        <a:bodyPr/>
        <a:lstStyle/>
        <a:p>
          <a:endParaRPr lang="cs-CZ"/>
        </a:p>
      </dgm:t>
    </dgm:pt>
    <dgm:pt modelId="{2807548D-5EAE-463E-A3BA-CE2BA6EBC64E}" type="sibTrans" cxnId="{AF8B1835-6C3D-4CF4-AF09-9459823988B8}">
      <dgm:prSet/>
      <dgm:spPr/>
      <dgm:t>
        <a:bodyPr/>
        <a:lstStyle/>
        <a:p>
          <a:endParaRPr lang="cs-CZ"/>
        </a:p>
      </dgm:t>
    </dgm:pt>
    <dgm:pt modelId="{C3D08E32-8D94-4D20-824F-E8CC1BD1DB2D}">
      <dgm:prSet/>
      <dgm:spPr/>
      <dgm:t>
        <a:bodyPr/>
        <a:lstStyle/>
        <a:p>
          <a:r>
            <a:rPr lang="cs-CZ" dirty="0" smtClean="0"/>
            <a:t>ANO</a:t>
          </a:r>
          <a:endParaRPr lang="cs-CZ" dirty="0"/>
        </a:p>
      </dgm:t>
    </dgm:pt>
    <dgm:pt modelId="{27860C8C-6F7F-49BE-98C3-5CB09BACF041}" type="parTrans" cxnId="{0ED3F1CD-631A-4124-8ACC-CB9C2FD45263}">
      <dgm:prSet/>
      <dgm:spPr/>
      <dgm:t>
        <a:bodyPr/>
        <a:lstStyle/>
        <a:p>
          <a:endParaRPr lang="cs-CZ"/>
        </a:p>
      </dgm:t>
    </dgm:pt>
    <dgm:pt modelId="{58A3C208-CAB6-4A2B-BD36-10BDBD9922A2}" type="sibTrans" cxnId="{0ED3F1CD-631A-4124-8ACC-CB9C2FD45263}">
      <dgm:prSet/>
      <dgm:spPr/>
      <dgm:t>
        <a:bodyPr/>
        <a:lstStyle/>
        <a:p>
          <a:endParaRPr lang="cs-CZ"/>
        </a:p>
      </dgm:t>
    </dgm:pt>
    <dgm:pt modelId="{A81D632D-D284-4D07-A87F-DD4FD85471CE}">
      <dgm:prSet/>
      <dgm:spPr/>
      <dgm:t>
        <a:bodyPr/>
        <a:lstStyle/>
        <a:p>
          <a:r>
            <a:rPr lang="cs-CZ" dirty="0" smtClean="0"/>
            <a:t>NE</a:t>
          </a:r>
          <a:endParaRPr lang="cs-CZ" dirty="0"/>
        </a:p>
      </dgm:t>
    </dgm:pt>
    <dgm:pt modelId="{119843D4-D6B1-4D94-B749-33FB7183F011}" type="parTrans" cxnId="{84D72D87-BE20-4E58-8394-9554AF37E189}">
      <dgm:prSet/>
      <dgm:spPr/>
      <dgm:t>
        <a:bodyPr/>
        <a:lstStyle/>
        <a:p>
          <a:endParaRPr lang="cs-CZ"/>
        </a:p>
      </dgm:t>
    </dgm:pt>
    <dgm:pt modelId="{493EA875-E1A3-4713-B26A-065316FDAC33}" type="sibTrans" cxnId="{84D72D87-BE20-4E58-8394-9554AF37E189}">
      <dgm:prSet/>
      <dgm:spPr/>
      <dgm:t>
        <a:bodyPr/>
        <a:lstStyle/>
        <a:p>
          <a:endParaRPr lang="cs-CZ"/>
        </a:p>
      </dgm:t>
    </dgm:pt>
    <dgm:pt modelId="{609844C1-F222-47FA-95C2-6EB24C9A331A}">
      <dgm:prSet/>
      <dgm:spPr/>
      <dgm:t>
        <a:bodyPr/>
        <a:lstStyle/>
        <a:p>
          <a:r>
            <a:rPr lang="cs-CZ" dirty="0" smtClean="0"/>
            <a:t>Výstavba </a:t>
          </a:r>
          <a:r>
            <a:rPr lang="cs-CZ" dirty="0" smtClean="0"/>
            <a:t>OC ?</a:t>
          </a:r>
          <a:endParaRPr lang="cs-CZ" dirty="0"/>
        </a:p>
      </dgm:t>
    </dgm:pt>
    <dgm:pt modelId="{2626090E-D87B-44C3-A6A3-8F79891D8DC7}" type="parTrans" cxnId="{533150F2-A1A1-47C8-A9DB-88298873681F}">
      <dgm:prSet/>
      <dgm:spPr/>
      <dgm:t>
        <a:bodyPr/>
        <a:lstStyle/>
        <a:p>
          <a:endParaRPr lang="cs-CZ"/>
        </a:p>
      </dgm:t>
    </dgm:pt>
    <dgm:pt modelId="{429AF94E-F707-4575-8D7F-297A176AF4AC}" type="sibTrans" cxnId="{533150F2-A1A1-47C8-A9DB-88298873681F}">
      <dgm:prSet/>
      <dgm:spPr/>
      <dgm:t>
        <a:bodyPr/>
        <a:lstStyle/>
        <a:p>
          <a:endParaRPr lang="cs-CZ"/>
        </a:p>
      </dgm:t>
    </dgm:pt>
    <dgm:pt modelId="{6B798B2A-038F-4A89-A527-0ECC235D6EAC}">
      <dgm:prSet/>
      <dgm:spPr/>
      <dgm:t>
        <a:bodyPr/>
        <a:lstStyle/>
        <a:p>
          <a:r>
            <a:rPr lang="cs-CZ" dirty="0" smtClean="0"/>
            <a:t>ANO</a:t>
          </a:r>
          <a:endParaRPr lang="cs-CZ" dirty="0"/>
        </a:p>
      </dgm:t>
    </dgm:pt>
    <dgm:pt modelId="{F05120FE-2B5F-4A05-824D-D9EECE07D8EB}" type="parTrans" cxnId="{45B18F38-D65C-4930-8ED0-93BAC24F3150}">
      <dgm:prSet/>
      <dgm:spPr/>
      <dgm:t>
        <a:bodyPr/>
        <a:lstStyle/>
        <a:p>
          <a:endParaRPr lang="cs-CZ"/>
        </a:p>
      </dgm:t>
    </dgm:pt>
    <dgm:pt modelId="{6026FB73-691A-44E1-AA53-D65026D3C23E}" type="sibTrans" cxnId="{45B18F38-D65C-4930-8ED0-93BAC24F3150}">
      <dgm:prSet/>
      <dgm:spPr/>
      <dgm:t>
        <a:bodyPr/>
        <a:lstStyle/>
        <a:p>
          <a:endParaRPr lang="cs-CZ"/>
        </a:p>
      </dgm:t>
    </dgm:pt>
    <dgm:pt modelId="{B4B1CAB7-086B-4A31-BC4E-D0772F13BACB}">
      <dgm:prSet/>
      <dgm:spPr/>
      <dgm:t>
        <a:bodyPr/>
        <a:lstStyle/>
        <a:p>
          <a:r>
            <a:rPr lang="cs-CZ" dirty="0" smtClean="0"/>
            <a:t>NE</a:t>
          </a:r>
          <a:endParaRPr lang="cs-CZ" dirty="0"/>
        </a:p>
      </dgm:t>
    </dgm:pt>
    <dgm:pt modelId="{069C16D0-AFF1-4A37-8E31-F117D7D2AC64}" type="parTrans" cxnId="{3E98C1DF-C663-4CB2-9D3B-D21F60876ADE}">
      <dgm:prSet/>
      <dgm:spPr/>
      <dgm:t>
        <a:bodyPr/>
        <a:lstStyle/>
        <a:p>
          <a:endParaRPr lang="cs-CZ"/>
        </a:p>
      </dgm:t>
    </dgm:pt>
    <dgm:pt modelId="{48020149-C521-4F41-8ED9-36545BAB5CE0}" type="sibTrans" cxnId="{3E98C1DF-C663-4CB2-9D3B-D21F60876ADE}">
      <dgm:prSet/>
      <dgm:spPr/>
      <dgm:t>
        <a:bodyPr/>
        <a:lstStyle/>
        <a:p>
          <a:endParaRPr lang="cs-CZ"/>
        </a:p>
      </dgm:t>
    </dgm:pt>
    <dgm:pt modelId="{0E3DB580-36CD-4A6D-95E0-D1E23D7BB488}" type="pres">
      <dgm:prSet presAssocID="{D89AD065-F772-46F3-9C28-5BD698AEFBE2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1155F8FA-718F-4996-A72A-3EE6899C0173}" type="pres">
      <dgm:prSet presAssocID="{D89AD065-F772-46F3-9C28-5BD698AEFBE2}" presName="hierFlow" presStyleCnt="0"/>
      <dgm:spPr/>
    </dgm:pt>
    <dgm:pt modelId="{784E2D05-3EAD-4F43-8A2B-92590B3BE9B2}" type="pres">
      <dgm:prSet presAssocID="{D89AD065-F772-46F3-9C28-5BD698AEFBE2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CBC029B7-5447-48CD-9C30-01CC0413EFD2}" type="pres">
      <dgm:prSet presAssocID="{D4606667-8624-4A63-A030-EBAEF25E6C59}" presName="Name14" presStyleCnt="0"/>
      <dgm:spPr/>
    </dgm:pt>
    <dgm:pt modelId="{E72C90FB-AD8C-4BE3-BD36-8C3ADBD7F4AD}" type="pres">
      <dgm:prSet presAssocID="{D4606667-8624-4A63-A030-EBAEF25E6C59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39A32176-C58F-4822-9B93-6836F8DB4FBA}" type="pres">
      <dgm:prSet presAssocID="{D4606667-8624-4A63-A030-EBAEF25E6C59}" presName="hierChild2" presStyleCnt="0"/>
      <dgm:spPr/>
    </dgm:pt>
    <dgm:pt modelId="{8FB21967-754F-4B76-8969-63E726935D04}" type="pres">
      <dgm:prSet presAssocID="{45E83C24-5290-4814-A256-3964ECE8C8A3}" presName="Name19" presStyleLbl="parChTrans1D2" presStyleIdx="0" presStyleCnt="1"/>
      <dgm:spPr/>
      <dgm:t>
        <a:bodyPr/>
        <a:lstStyle/>
        <a:p>
          <a:endParaRPr lang="cs-CZ"/>
        </a:p>
      </dgm:t>
    </dgm:pt>
    <dgm:pt modelId="{5749B92D-1171-4272-915F-EB87B476396D}" type="pres">
      <dgm:prSet presAssocID="{1657F9CF-8A00-4C2A-A345-0E55687C1791}" presName="Name21" presStyleCnt="0"/>
      <dgm:spPr/>
    </dgm:pt>
    <dgm:pt modelId="{C44BB0C4-7050-4E8C-A84A-4D409DDB8F52}" type="pres">
      <dgm:prSet presAssocID="{1657F9CF-8A00-4C2A-A345-0E55687C1791}" presName="level2Shape" presStyleLbl="node2" presStyleIdx="0" presStyleCnt="1"/>
      <dgm:spPr/>
      <dgm:t>
        <a:bodyPr/>
        <a:lstStyle/>
        <a:p>
          <a:endParaRPr lang="cs-CZ"/>
        </a:p>
      </dgm:t>
    </dgm:pt>
    <dgm:pt modelId="{7F62DF23-9B26-4462-88C7-BDDEDD6E8A1C}" type="pres">
      <dgm:prSet presAssocID="{1657F9CF-8A00-4C2A-A345-0E55687C1791}" presName="hierChild3" presStyleCnt="0"/>
      <dgm:spPr/>
    </dgm:pt>
    <dgm:pt modelId="{463F4A51-90F1-4C5B-8DDC-630365E325EE}" type="pres">
      <dgm:prSet presAssocID="{8D9B97A6-2FBB-42B2-992E-402F7D354D63}" presName="Name19" presStyleLbl="parChTrans1D3" presStyleIdx="0" presStyleCnt="2"/>
      <dgm:spPr/>
      <dgm:t>
        <a:bodyPr/>
        <a:lstStyle/>
        <a:p>
          <a:endParaRPr lang="cs-CZ"/>
        </a:p>
      </dgm:t>
    </dgm:pt>
    <dgm:pt modelId="{327CACAA-A161-47DC-BED1-9180B926EF1F}" type="pres">
      <dgm:prSet presAssocID="{9DDB2D9A-62F8-497E-BBDD-A575D7FC304E}" presName="Name21" presStyleCnt="0"/>
      <dgm:spPr/>
    </dgm:pt>
    <dgm:pt modelId="{BA4D6029-E3A8-458A-8C0F-01EB10F72D4A}" type="pres">
      <dgm:prSet presAssocID="{9DDB2D9A-62F8-497E-BBDD-A575D7FC304E}" presName="level2Shape" presStyleLbl="node3" presStyleIdx="0" presStyleCnt="2"/>
      <dgm:spPr/>
      <dgm:t>
        <a:bodyPr/>
        <a:lstStyle/>
        <a:p>
          <a:endParaRPr lang="cs-CZ"/>
        </a:p>
      </dgm:t>
    </dgm:pt>
    <dgm:pt modelId="{0714A3DB-769A-4194-BDF1-49B8188AA6D4}" type="pres">
      <dgm:prSet presAssocID="{9DDB2D9A-62F8-497E-BBDD-A575D7FC304E}" presName="hierChild3" presStyleCnt="0"/>
      <dgm:spPr/>
    </dgm:pt>
    <dgm:pt modelId="{71CD3C4A-D895-4526-A584-7AEE956661B4}" type="pres">
      <dgm:prSet presAssocID="{1A0BC093-7394-4D71-9CBE-DC1573E449F1}" presName="Name19" presStyleLbl="parChTrans1D4" presStyleIdx="0" presStyleCnt="6"/>
      <dgm:spPr/>
      <dgm:t>
        <a:bodyPr/>
        <a:lstStyle/>
        <a:p>
          <a:endParaRPr lang="cs-CZ"/>
        </a:p>
      </dgm:t>
    </dgm:pt>
    <dgm:pt modelId="{FB53DB4B-0CF9-4734-91A3-F116F9267CFC}" type="pres">
      <dgm:prSet presAssocID="{823D1DC9-85BF-404C-8AC1-7D721A3429BF}" presName="Name21" presStyleCnt="0"/>
      <dgm:spPr/>
    </dgm:pt>
    <dgm:pt modelId="{453808D2-2F77-435F-820E-8E8B16EA0AA8}" type="pres">
      <dgm:prSet presAssocID="{823D1DC9-85BF-404C-8AC1-7D721A3429BF}" presName="level2Shape" presStyleLbl="node4" presStyleIdx="0" presStyleCnt="6"/>
      <dgm:spPr/>
      <dgm:t>
        <a:bodyPr/>
        <a:lstStyle/>
        <a:p>
          <a:endParaRPr lang="cs-CZ"/>
        </a:p>
      </dgm:t>
    </dgm:pt>
    <dgm:pt modelId="{343C5C6F-96E6-488E-86BA-A00B85CDCE03}" type="pres">
      <dgm:prSet presAssocID="{823D1DC9-85BF-404C-8AC1-7D721A3429BF}" presName="hierChild3" presStyleCnt="0"/>
      <dgm:spPr/>
    </dgm:pt>
    <dgm:pt modelId="{6A46167E-D79D-44B5-9A90-6F1CB2A913DC}" type="pres">
      <dgm:prSet presAssocID="{27860C8C-6F7F-49BE-98C3-5CB09BACF041}" presName="Name19" presStyleLbl="parChTrans1D4" presStyleIdx="1" presStyleCnt="6"/>
      <dgm:spPr/>
      <dgm:t>
        <a:bodyPr/>
        <a:lstStyle/>
        <a:p>
          <a:endParaRPr lang="cs-CZ"/>
        </a:p>
      </dgm:t>
    </dgm:pt>
    <dgm:pt modelId="{C98B8F03-C7C2-4249-9D12-663531A40859}" type="pres">
      <dgm:prSet presAssocID="{C3D08E32-8D94-4D20-824F-E8CC1BD1DB2D}" presName="Name21" presStyleCnt="0"/>
      <dgm:spPr/>
    </dgm:pt>
    <dgm:pt modelId="{340BC79A-1F86-410E-8195-71D87633FC67}" type="pres">
      <dgm:prSet presAssocID="{C3D08E32-8D94-4D20-824F-E8CC1BD1DB2D}" presName="level2Shape" presStyleLbl="node4" presStyleIdx="1" presStyleCnt="6"/>
      <dgm:spPr/>
      <dgm:t>
        <a:bodyPr/>
        <a:lstStyle/>
        <a:p>
          <a:endParaRPr lang="cs-CZ"/>
        </a:p>
      </dgm:t>
    </dgm:pt>
    <dgm:pt modelId="{76FF3C6B-1757-436C-8F82-B31A0A5F1F55}" type="pres">
      <dgm:prSet presAssocID="{C3D08E32-8D94-4D20-824F-E8CC1BD1DB2D}" presName="hierChild3" presStyleCnt="0"/>
      <dgm:spPr/>
    </dgm:pt>
    <dgm:pt modelId="{0AC6ED49-66D2-41A9-B2FE-612C991454EA}" type="pres">
      <dgm:prSet presAssocID="{119843D4-D6B1-4D94-B749-33FB7183F011}" presName="Name19" presStyleLbl="parChTrans1D4" presStyleIdx="2" presStyleCnt="6"/>
      <dgm:spPr/>
      <dgm:t>
        <a:bodyPr/>
        <a:lstStyle/>
        <a:p>
          <a:endParaRPr lang="cs-CZ"/>
        </a:p>
      </dgm:t>
    </dgm:pt>
    <dgm:pt modelId="{BACCC2BD-6F53-4D15-876C-392F94EB3995}" type="pres">
      <dgm:prSet presAssocID="{A81D632D-D284-4D07-A87F-DD4FD85471CE}" presName="Name21" presStyleCnt="0"/>
      <dgm:spPr/>
    </dgm:pt>
    <dgm:pt modelId="{05C6A87A-702C-4BD9-A6C0-50C97ACA4E29}" type="pres">
      <dgm:prSet presAssocID="{A81D632D-D284-4D07-A87F-DD4FD85471CE}" presName="level2Shape" presStyleLbl="node4" presStyleIdx="2" presStyleCnt="6"/>
      <dgm:spPr/>
      <dgm:t>
        <a:bodyPr/>
        <a:lstStyle/>
        <a:p>
          <a:endParaRPr lang="cs-CZ"/>
        </a:p>
      </dgm:t>
    </dgm:pt>
    <dgm:pt modelId="{80C52B5F-6C99-45D3-A9C9-0C1FFF23BAAB}" type="pres">
      <dgm:prSet presAssocID="{A81D632D-D284-4D07-A87F-DD4FD85471CE}" presName="hierChild3" presStyleCnt="0"/>
      <dgm:spPr/>
    </dgm:pt>
    <dgm:pt modelId="{E8D98355-0D23-4126-B973-A17F0D39062C}" type="pres">
      <dgm:prSet presAssocID="{D4A6CB76-0737-4BD5-AD13-88D809F22CEA}" presName="Name19" presStyleLbl="parChTrans1D3" presStyleIdx="1" presStyleCnt="2"/>
      <dgm:spPr/>
      <dgm:t>
        <a:bodyPr/>
        <a:lstStyle/>
        <a:p>
          <a:endParaRPr lang="cs-CZ"/>
        </a:p>
      </dgm:t>
    </dgm:pt>
    <dgm:pt modelId="{5D3CDD96-F99E-45A9-AB59-9E50A13B3D33}" type="pres">
      <dgm:prSet presAssocID="{31E780B9-BF6C-484D-976D-970FB97FB183}" presName="Name21" presStyleCnt="0"/>
      <dgm:spPr/>
    </dgm:pt>
    <dgm:pt modelId="{69CC69AE-CFA3-437F-A086-4FC762F809F1}" type="pres">
      <dgm:prSet presAssocID="{31E780B9-BF6C-484D-976D-970FB97FB183}" presName="level2Shape" presStyleLbl="node3" presStyleIdx="1" presStyleCnt="2"/>
      <dgm:spPr/>
      <dgm:t>
        <a:bodyPr/>
        <a:lstStyle/>
        <a:p>
          <a:endParaRPr lang="cs-CZ"/>
        </a:p>
      </dgm:t>
    </dgm:pt>
    <dgm:pt modelId="{1BAFE8BF-E714-4A02-BD7C-DEDC1CDFDAB2}" type="pres">
      <dgm:prSet presAssocID="{31E780B9-BF6C-484D-976D-970FB97FB183}" presName="hierChild3" presStyleCnt="0"/>
      <dgm:spPr/>
    </dgm:pt>
    <dgm:pt modelId="{3998C570-EB2E-414D-A050-1AE4D9B23D5C}" type="pres">
      <dgm:prSet presAssocID="{2626090E-D87B-44C3-A6A3-8F79891D8DC7}" presName="Name19" presStyleLbl="parChTrans1D4" presStyleIdx="3" presStyleCnt="6"/>
      <dgm:spPr/>
      <dgm:t>
        <a:bodyPr/>
        <a:lstStyle/>
        <a:p>
          <a:endParaRPr lang="cs-CZ"/>
        </a:p>
      </dgm:t>
    </dgm:pt>
    <dgm:pt modelId="{FC00AF1E-5810-47BF-8437-A5A0D3B68D3A}" type="pres">
      <dgm:prSet presAssocID="{609844C1-F222-47FA-95C2-6EB24C9A331A}" presName="Name21" presStyleCnt="0"/>
      <dgm:spPr/>
    </dgm:pt>
    <dgm:pt modelId="{051F62C4-B351-4A48-860E-A5F7E1DC861F}" type="pres">
      <dgm:prSet presAssocID="{609844C1-F222-47FA-95C2-6EB24C9A331A}" presName="level2Shape" presStyleLbl="node4" presStyleIdx="3" presStyleCnt="6"/>
      <dgm:spPr/>
      <dgm:t>
        <a:bodyPr/>
        <a:lstStyle/>
        <a:p>
          <a:endParaRPr lang="cs-CZ"/>
        </a:p>
      </dgm:t>
    </dgm:pt>
    <dgm:pt modelId="{5A197565-F1E8-48F2-A8E8-508F6DE07939}" type="pres">
      <dgm:prSet presAssocID="{609844C1-F222-47FA-95C2-6EB24C9A331A}" presName="hierChild3" presStyleCnt="0"/>
      <dgm:spPr/>
    </dgm:pt>
    <dgm:pt modelId="{6140732E-9960-4DED-9F95-EF2EAB883C09}" type="pres">
      <dgm:prSet presAssocID="{F05120FE-2B5F-4A05-824D-D9EECE07D8EB}" presName="Name19" presStyleLbl="parChTrans1D4" presStyleIdx="4" presStyleCnt="6"/>
      <dgm:spPr/>
      <dgm:t>
        <a:bodyPr/>
        <a:lstStyle/>
        <a:p>
          <a:endParaRPr lang="cs-CZ"/>
        </a:p>
      </dgm:t>
    </dgm:pt>
    <dgm:pt modelId="{D5AF38E8-7A11-4216-A1AE-3176366556F3}" type="pres">
      <dgm:prSet presAssocID="{6B798B2A-038F-4A89-A527-0ECC235D6EAC}" presName="Name21" presStyleCnt="0"/>
      <dgm:spPr/>
    </dgm:pt>
    <dgm:pt modelId="{A890A6A1-C6D6-4D93-871E-1F7C698B2B62}" type="pres">
      <dgm:prSet presAssocID="{6B798B2A-038F-4A89-A527-0ECC235D6EAC}" presName="level2Shape" presStyleLbl="node4" presStyleIdx="4" presStyleCnt="6"/>
      <dgm:spPr/>
      <dgm:t>
        <a:bodyPr/>
        <a:lstStyle/>
        <a:p>
          <a:endParaRPr lang="cs-CZ"/>
        </a:p>
      </dgm:t>
    </dgm:pt>
    <dgm:pt modelId="{F1983A38-CF41-40BC-97E3-6CC4F7D61486}" type="pres">
      <dgm:prSet presAssocID="{6B798B2A-038F-4A89-A527-0ECC235D6EAC}" presName="hierChild3" presStyleCnt="0"/>
      <dgm:spPr/>
    </dgm:pt>
    <dgm:pt modelId="{D40FE1B7-7CEF-4D39-8EBE-781D009EA492}" type="pres">
      <dgm:prSet presAssocID="{069C16D0-AFF1-4A37-8E31-F117D7D2AC64}" presName="Name19" presStyleLbl="parChTrans1D4" presStyleIdx="5" presStyleCnt="6"/>
      <dgm:spPr/>
      <dgm:t>
        <a:bodyPr/>
        <a:lstStyle/>
        <a:p>
          <a:endParaRPr lang="cs-CZ"/>
        </a:p>
      </dgm:t>
    </dgm:pt>
    <dgm:pt modelId="{CE5118A2-4A58-4BB5-9AC7-D327DA0D5780}" type="pres">
      <dgm:prSet presAssocID="{B4B1CAB7-086B-4A31-BC4E-D0772F13BACB}" presName="Name21" presStyleCnt="0"/>
      <dgm:spPr/>
    </dgm:pt>
    <dgm:pt modelId="{949F57BE-7773-4B80-A2C5-CC19371F14EF}" type="pres">
      <dgm:prSet presAssocID="{B4B1CAB7-086B-4A31-BC4E-D0772F13BACB}" presName="level2Shape" presStyleLbl="node4" presStyleIdx="5" presStyleCnt="6"/>
      <dgm:spPr/>
      <dgm:t>
        <a:bodyPr/>
        <a:lstStyle/>
        <a:p>
          <a:endParaRPr lang="cs-CZ"/>
        </a:p>
      </dgm:t>
    </dgm:pt>
    <dgm:pt modelId="{6E7DACBA-7F17-4B8F-968D-A48445AF32E5}" type="pres">
      <dgm:prSet presAssocID="{B4B1CAB7-086B-4A31-BC4E-D0772F13BACB}" presName="hierChild3" presStyleCnt="0"/>
      <dgm:spPr/>
    </dgm:pt>
    <dgm:pt modelId="{19C630E9-0CE5-410A-BACC-BA390CEA4691}" type="pres">
      <dgm:prSet presAssocID="{D89AD065-F772-46F3-9C28-5BD698AEFBE2}" presName="bgShapesFlow" presStyleCnt="0"/>
      <dgm:spPr/>
    </dgm:pt>
  </dgm:ptLst>
  <dgm:cxnLst>
    <dgm:cxn modelId="{D447BA1E-A541-413F-A977-999E5944F7D0}" type="presOf" srcId="{A81D632D-D284-4D07-A87F-DD4FD85471CE}" destId="{05C6A87A-702C-4BD9-A6C0-50C97ACA4E29}" srcOrd="0" destOrd="0" presId="urn:microsoft.com/office/officeart/2005/8/layout/hierarchy6"/>
    <dgm:cxn modelId="{1BEC7818-FAC2-4D91-A26F-6BDC26A4BCD5}" type="presOf" srcId="{F05120FE-2B5F-4A05-824D-D9EECE07D8EB}" destId="{6140732E-9960-4DED-9F95-EF2EAB883C09}" srcOrd="0" destOrd="0" presId="urn:microsoft.com/office/officeart/2005/8/layout/hierarchy6"/>
    <dgm:cxn modelId="{0F3143DA-E938-452A-A077-E1428BAC6E92}" type="presOf" srcId="{823D1DC9-85BF-404C-8AC1-7D721A3429BF}" destId="{453808D2-2F77-435F-820E-8E8B16EA0AA8}" srcOrd="0" destOrd="0" presId="urn:microsoft.com/office/officeart/2005/8/layout/hierarchy6"/>
    <dgm:cxn modelId="{AF8B1835-6C3D-4CF4-AF09-9459823988B8}" srcId="{9DDB2D9A-62F8-497E-BBDD-A575D7FC304E}" destId="{823D1DC9-85BF-404C-8AC1-7D721A3429BF}" srcOrd="0" destOrd="0" parTransId="{1A0BC093-7394-4D71-9CBE-DC1573E449F1}" sibTransId="{2807548D-5EAE-463E-A3BA-CE2BA6EBC64E}"/>
    <dgm:cxn modelId="{1B162785-533F-4475-8DC8-A10600AE6E1A}" srcId="{D4606667-8624-4A63-A030-EBAEF25E6C59}" destId="{1657F9CF-8A00-4C2A-A345-0E55687C1791}" srcOrd="0" destOrd="0" parTransId="{45E83C24-5290-4814-A256-3964ECE8C8A3}" sibTransId="{BEB31413-354F-4BD3-8B9B-3E6E65328190}"/>
    <dgm:cxn modelId="{9DF8BFD5-9592-4E16-A82D-6E53D8E19025}" type="presOf" srcId="{31E780B9-BF6C-484D-976D-970FB97FB183}" destId="{69CC69AE-CFA3-437F-A086-4FC762F809F1}" srcOrd="0" destOrd="0" presId="urn:microsoft.com/office/officeart/2005/8/layout/hierarchy6"/>
    <dgm:cxn modelId="{8EC1EF2A-7050-4C6A-A02D-262E59692EF0}" type="presOf" srcId="{9DDB2D9A-62F8-497E-BBDD-A575D7FC304E}" destId="{BA4D6029-E3A8-458A-8C0F-01EB10F72D4A}" srcOrd="0" destOrd="0" presId="urn:microsoft.com/office/officeart/2005/8/layout/hierarchy6"/>
    <dgm:cxn modelId="{8B995E29-6E6F-42D2-B954-CC677517E35A}" type="presOf" srcId="{609844C1-F222-47FA-95C2-6EB24C9A331A}" destId="{051F62C4-B351-4A48-860E-A5F7E1DC861F}" srcOrd="0" destOrd="0" presId="urn:microsoft.com/office/officeart/2005/8/layout/hierarchy6"/>
    <dgm:cxn modelId="{35723AFA-E5CB-45CE-AC34-2457424ECF46}" type="presOf" srcId="{27860C8C-6F7F-49BE-98C3-5CB09BACF041}" destId="{6A46167E-D79D-44B5-9A90-6F1CB2A913DC}" srcOrd="0" destOrd="0" presId="urn:microsoft.com/office/officeart/2005/8/layout/hierarchy6"/>
    <dgm:cxn modelId="{7184CD42-7BF1-4C53-A18A-D0A87BE665A4}" srcId="{D89AD065-F772-46F3-9C28-5BD698AEFBE2}" destId="{D4606667-8624-4A63-A030-EBAEF25E6C59}" srcOrd="0" destOrd="0" parTransId="{D5CB763D-8E08-4B19-817C-E3E9FD85C966}" sibTransId="{3269DFA8-2346-434C-AFF9-301B43DDA367}"/>
    <dgm:cxn modelId="{84D72D87-BE20-4E58-8394-9554AF37E189}" srcId="{823D1DC9-85BF-404C-8AC1-7D721A3429BF}" destId="{A81D632D-D284-4D07-A87F-DD4FD85471CE}" srcOrd="1" destOrd="0" parTransId="{119843D4-D6B1-4D94-B749-33FB7183F011}" sibTransId="{493EA875-E1A3-4713-B26A-065316FDAC33}"/>
    <dgm:cxn modelId="{2C74FF38-A91C-427C-AE25-B1C86502F220}" srcId="{1657F9CF-8A00-4C2A-A345-0E55687C1791}" destId="{31E780B9-BF6C-484D-976D-970FB97FB183}" srcOrd="1" destOrd="0" parTransId="{D4A6CB76-0737-4BD5-AD13-88D809F22CEA}" sibTransId="{2F6DC9FA-B2A6-42DA-8ECF-503765BCDCF1}"/>
    <dgm:cxn modelId="{38F5E00A-E354-4586-A61C-3EB1EB16C46A}" type="presOf" srcId="{069C16D0-AFF1-4A37-8E31-F117D7D2AC64}" destId="{D40FE1B7-7CEF-4D39-8EBE-781D009EA492}" srcOrd="0" destOrd="0" presId="urn:microsoft.com/office/officeart/2005/8/layout/hierarchy6"/>
    <dgm:cxn modelId="{EA3AC2A6-0066-48B5-BA66-83328FC3BCCA}" srcId="{1657F9CF-8A00-4C2A-A345-0E55687C1791}" destId="{9DDB2D9A-62F8-497E-BBDD-A575D7FC304E}" srcOrd="0" destOrd="0" parTransId="{8D9B97A6-2FBB-42B2-992E-402F7D354D63}" sibTransId="{4623C026-2C0C-4D70-9D93-5CDB847EBCC3}"/>
    <dgm:cxn modelId="{0ED3F1CD-631A-4124-8ACC-CB9C2FD45263}" srcId="{823D1DC9-85BF-404C-8AC1-7D721A3429BF}" destId="{C3D08E32-8D94-4D20-824F-E8CC1BD1DB2D}" srcOrd="0" destOrd="0" parTransId="{27860C8C-6F7F-49BE-98C3-5CB09BACF041}" sibTransId="{58A3C208-CAB6-4A2B-BD36-10BDBD9922A2}"/>
    <dgm:cxn modelId="{533150F2-A1A1-47C8-A9DB-88298873681F}" srcId="{31E780B9-BF6C-484D-976D-970FB97FB183}" destId="{609844C1-F222-47FA-95C2-6EB24C9A331A}" srcOrd="0" destOrd="0" parTransId="{2626090E-D87B-44C3-A6A3-8F79891D8DC7}" sibTransId="{429AF94E-F707-4575-8D7F-297A176AF4AC}"/>
    <dgm:cxn modelId="{8873D058-06C1-4CD3-8FF5-3F126288EDD7}" type="presOf" srcId="{D4A6CB76-0737-4BD5-AD13-88D809F22CEA}" destId="{E8D98355-0D23-4126-B973-A17F0D39062C}" srcOrd="0" destOrd="0" presId="urn:microsoft.com/office/officeart/2005/8/layout/hierarchy6"/>
    <dgm:cxn modelId="{8740441C-DBD6-4980-9047-5454A4D91D79}" type="presOf" srcId="{45E83C24-5290-4814-A256-3964ECE8C8A3}" destId="{8FB21967-754F-4B76-8969-63E726935D04}" srcOrd="0" destOrd="0" presId="urn:microsoft.com/office/officeart/2005/8/layout/hierarchy6"/>
    <dgm:cxn modelId="{F1607090-98AF-488C-9417-3EE61A192005}" type="presOf" srcId="{D4606667-8624-4A63-A030-EBAEF25E6C59}" destId="{E72C90FB-AD8C-4BE3-BD36-8C3ADBD7F4AD}" srcOrd="0" destOrd="0" presId="urn:microsoft.com/office/officeart/2005/8/layout/hierarchy6"/>
    <dgm:cxn modelId="{F907EFDD-A752-4E0B-A82B-6739412F85F0}" type="presOf" srcId="{119843D4-D6B1-4D94-B749-33FB7183F011}" destId="{0AC6ED49-66D2-41A9-B2FE-612C991454EA}" srcOrd="0" destOrd="0" presId="urn:microsoft.com/office/officeart/2005/8/layout/hierarchy6"/>
    <dgm:cxn modelId="{9253990E-FB06-4C04-BA85-F5F9EDD92453}" type="presOf" srcId="{2626090E-D87B-44C3-A6A3-8F79891D8DC7}" destId="{3998C570-EB2E-414D-A050-1AE4D9B23D5C}" srcOrd="0" destOrd="0" presId="urn:microsoft.com/office/officeart/2005/8/layout/hierarchy6"/>
    <dgm:cxn modelId="{E9F5AC89-D55C-4594-A30F-74569FD4E666}" type="presOf" srcId="{8D9B97A6-2FBB-42B2-992E-402F7D354D63}" destId="{463F4A51-90F1-4C5B-8DDC-630365E325EE}" srcOrd="0" destOrd="0" presId="urn:microsoft.com/office/officeart/2005/8/layout/hierarchy6"/>
    <dgm:cxn modelId="{9D98A02E-543A-4DCB-B5BC-CB431BF13091}" type="presOf" srcId="{1A0BC093-7394-4D71-9CBE-DC1573E449F1}" destId="{71CD3C4A-D895-4526-A584-7AEE956661B4}" srcOrd="0" destOrd="0" presId="urn:microsoft.com/office/officeart/2005/8/layout/hierarchy6"/>
    <dgm:cxn modelId="{AC11CF0C-6710-444F-97C5-67C7CBD67F11}" type="presOf" srcId="{C3D08E32-8D94-4D20-824F-E8CC1BD1DB2D}" destId="{340BC79A-1F86-410E-8195-71D87633FC67}" srcOrd="0" destOrd="0" presId="urn:microsoft.com/office/officeart/2005/8/layout/hierarchy6"/>
    <dgm:cxn modelId="{CF409EE1-9610-4FD6-8243-6041DADBD461}" type="presOf" srcId="{6B798B2A-038F-4A89-A527-0ECC235D6EAC}" destId="{A890A6A1-C6D6-4D93-871E-1F7C698B2B62}" srcOrd="0" destOrd="0" presId="urn:microsoft.com/office/officeart/2005/8/layout/hierarchy6"/>
    <dgm:cxn modelId="{381CA226-FF2A-4D30-BD67-77893DCC8AB9}" type="presOf" srcId="{D89AD065-F772-46F3-9C28-5BD698AEFBE2}" destId="{0E3DB580-36CD-4A6D-95E0-D1E23D7BB488}" srcOrd="0" destOrd="0" presId="urn:microsoft.com/office/officeart/2005/8/layout/hierarchy6"/>
    <dgm:cxn modelId="{45B18F38-D65C-4930-8ED0-93BAC24F3150}" srcId="{609844C1-F222-47FA-95C2-6EB24C9A331A}" destId="{6B798B2A-038F-4A89-A527-0ECC235D6EAC}" srcOrd="0" destOrd="0" parTransId="{F05120FE-2B5F-4A05-824D-D9EECE07D8EB}" sibTransId="{6026FB73-691A-44E1-AA53-D65026D3C23E}"/>
    <dgm:cxn modelId="{46B8B3FF-C0A2-4C22-A375-921838829D30}" type="presOf" srcId="{B4B1CAB7-086B-4A31-BC4E-D0772F13BACB}" destId="{949F57BE-7773-4B80-A2C5-CC19371F14EF}" srcOrd="0" destOrd="0" presId="urn:microsoft.com/office/officeart/2005/8/layout/hierarchy6"/>
    <dgm:cxn modelId="{0407572B-CA13-4D4A-A636-33C674C944B9}" type="presOf" srcId="{1657F9CF-8A00-4C2A-A345-0E55687C1791}" destId="{C44BB0C4-7050-4E8C-A84A-4D409DDB8F52}" srcOrd="0" destOrd="0" presId="urn:microsoft.com/office/officeart/2005/8/layout/hierarchy6"/>
    <dgm:cxn modelId="{3E98C1DF-C663-4CB2-9D3B-D21F60876ADE}" srcId="{609844C1-F222-47FA-95C2-6EB24C9A331A}" destId="{B4B1CAB7-086B-4A31-BC4E-D0772F13BACB}" srcOrd="1" destOrd="0" parTransId="{069C16D0-AFF1-4A37-8E31-F117D7D2AC64}" sibTransId="{48020149-C521-4F41-8ED9-36545BAB5CE0}"/>
    <dgm:cxn modelId="{37F3AE78-0F6F-41D4-B88B-729CBCD2C22F}" type="presParOf" srcId="{0E3DB580-36CD-4A6D-95E0-D1E23D7BB488}" destId="{1155F8FA-718F-4996-A72A-3EE6899C0173}" srcOrd="0" destOrd="0" presId="urn:microsoft.com/office/officeart/2005/8/layout/hierarchy6"/>
    <dgm:cxn modelId="{9EDA3E83-EE85-474D-BB4A-C66BB8348106}" type="presParOf" srcId="{1155F8FA-718F-4996-A72A-3EE6899C0173}" destId="{784E2D05-3EAD-4F43-8A2B-92590B3BE9B2}" srcOrd="0" destOrd="0" presId="urn:microsoft.com/office/officeart/2005/8/layout/hierarchy6"/>
    <dgm:cxn modelId="{C7E4C736-7299-4E85-A717-C4D0C94A7AB2}" type="presParOf" srcId="{784E2D05-3EAD-4F43-8A2B-92590B3BE9B2}" destId="{CBC029B7-5447-48CD-9C30-01CC0413EFD2}" srcOrd="0" destOrd="0" presId="urn:microsoft.com/office/officeart/2005/8/layout/hierarchy6"/>
    <dgm:cxn modelId="{3F094837-B16C-40B8-B294-3ED9364CE6DC}" type="presParOf" srcId="{CBC029B7-5447-48CD-9C30-01CC0413EFD2}" destId="{E72C90FB-AD8C-4BE3-BD36-8C3ADBD7F4AD}" srcOrd="0" destOrd="0" presId="urn:microsoft.com/office/officeart/2005/8/layout/hierarchy6"/>
    <dgm:cxn modelId="{AAB2382F-1809-42DA-8119-33596578DDCE}" type="presParOf" srcId="{CBC029B7-5447-48CD-9C30-01CC0413EFD2}" destId="{39A32176-C58F-4822-9B93-6836F8DB4FBA}" srcOrd="1" destOrd="0" presId="urn:microsoft.com/office/officeart/2005/8/layout/hierarchy6"/>
    <dgm:cxn modelId="{01C0EC9A-C385-4080-908F-69D401613821}" type="presParOf" srcId="{39A32176-C58F-4822-9B93-6836F8DB4FBA}" destId="{8FB21967-754F-4B76-8969-63E726935D04}" srcOrd="0" destOrd="0" presId="urn:microsoft.com/office/officeart/2005/8/layout/hierarchy6"/>
    <dgm:cxn modelId="{656DE29B-B455-4308-A221-7F4CCCE73CC4}" type="presParOf" srcId="{39A32176-C58F-4822-9B93-6836F8DB4FBA}" destId="{5749B92D-1171-4272-915F-EB87B476396D}" srcOrd="1" destOrd="0" presId="urn:microsoft.com/office/officeart/2005/8/layout/hierarchy6"/>
    <dgm:cxn modelId="{D418D5F2-F1A7-4D4B-86E9-5A887C5738FA}" type="presParOf" srcId="{5749B92D-1171-4272-915F-EB87B476396D}" destId="{C44BB0C4-7050-4E8C-A84A-4D409DDB8F52}" srcOrd="0" destOrd="0" presId="urn:microsoft.com/office/officeart/2005/8/layout/hierarchy6"/>
    <dgm:cxn modelId="{C83BD914-4D73-4CED-BED8-CF2F1B8452F0}" type="presParOf" srcId="{5749B92D-1171-4272-915F-EB87B476396D}" destId="{7F62DF23-9B26-4462-88C7-BDDEDD6E8A1C}" srcOrd="1" destOrd="0" presId="urn:microsoft.com/office/officeart/2005/8/layout/hierarchy6"/>
    <dgm:cxn modelId="{7D5EC903-15D6-43DB-BA77-8388C57C8CD1}" type="presParOf" srcId="{7F62DF23-9B26-4462-88C7-BDDEDD6E8A1C}" destId="{463F4A51-90F1-4C5B-8DDC-630365E325EE}" srcOrd="0" destOrd="0" presId="urn:microsoft.com/office/officeart/2005/8/layout/hierarchy6"/>
    <dgm:cxn modelId="{01A1E72A-8745-4091-AACE-5AB6DB2F4C02}" type="presParOf" srcId="{7F62DF23-9B26-4462-88C7-BDDEDD6E8A1C}" destId="{327CACAA-A161-47DC-BED1-9180B926EF1F}" srcOrd="1" destOrd="0" presId="urn:microsoft.com/office/officeart/2005/8/layout/hierarchy6"/>
    <dgm:cxn modelId="{1170EFCC-AF61-454E-A215-2B59D61C5C96}" type="presParOf" srcId="{327CACAA-A161-47DC-BED1-9180B926EF1F}" destId="{BA4D6029-E3A8-458A-8C0F-01EB10F72D4A}" srcOrd="0" destOrd="0" presId="urn:microsoft.com/office/officeart/2005/8/layout/hierarchy6"/>
    <dgm:cxn modelId="{50D26941-8283-4A63-BE67-2C358F877E94}" type="presParOf" srcId="{327CACAA-A161-47DC-BED1-9180B926EF1F}" destId="{0714A3DB-769A-4194-BDF1-49B8188AA6D4}" srcOrd="1" destOrd="0" presId="urn:microsoft.com/office/officeart/2005/8/layout/hierarchy6"/>
    <dgm:cxn modelId="{2C80ACE9-9891-4769-A102-24BFEAF08591}" type="presParOf" srcId="{0714A3DB-769A-4194-BDF1-49B8188AA6D4}" destId="{71CD3C4A-D895-4526-A584-7AEE956661B4}" srcOrd="0" destOrd="0" presId="urn:microsoft.com/office/officeart/2005/8/layout/hierarchy6"/>
    <dgm:cxn modelId="{1B1EABEE-5362-4629-B8F0-FF9546F3E70E}" type="presParOf" srcId="{0714A3DB-769A-4194-BDF1-49B8188AA6D4}" destId="{FB53DB4B-0CF9-4734-91A3-F116F9267CFC}" srcOrd="1" destOrd="0" presId="urn:microsoft.com/office/officeart/2005/8/layout/hierarchy6"/>
    <dgm:cxn modelId="{A811A279-7515-4B35-B903-F1D68FA5CACC}" type="presParOf" srcId="{FB53DB4B-0CF9-4734-91A3-F116F9267CFC}" destId="{453808D2-2F77-435F-820E-8E8B16EA0AA8}" srcOrd="0" destOrd="0" presId="urn:microsoft.com/office/officeart/2005/8/layout/hierarchy6"/>
    <dgm:cxn modelId="{7CF9B1E9-2281-44D2-AAE5-8F25375E8512}" type="presParOf" srcId="{FB53DB4B-0CF9-4734-91A3-F116F9267CFC}" destId="{343C5C6F-96E6-488E-86BA-A00B85CDCE03}" srcOrd="1" destOrd="0" presId="urn:microsoft.com/office/officeart/2005/8/layout/hierarchy6"/>
    <dgm:cxn modelId="{9CE20338-237E-4780-9921-633B20414992}" type="presParOf" srcId="{343C5C6F-96E6-488E-86BA-A00B85CDCE03}" destId="{6A46167E-D79D-44B5-9A90-6F1CB2A913DC}" srcOrd="0" destOrd="0" presId="urn:microsoft.com/office/officeart/2005/8/layout/hierarchy6"/>
    <dgm:cxn modelId="{A43EE236-8F9B-46CE-942D-9B9EC73F10DD}" type="presParOf" srcId="{343C5C6F-96E6-488E-86BA-A00B85CDCE03}" destId="{C98B8F03-C7C2-4249-9D12-663531A40859}" srcOrd="1" destOrd="0" presId="urn:microsoft.com/office/officeart/2005/8/layout/hierarchy6"/>
    <dgm:cxn modelId="{55EB226A-BFDB-4A0C-9872-ED3FE16FBB4F}" type="presParOf" srcId="{C98B8F03-C7C2-4249-9D12-663531A40859}" destId="{340BC79A-1F86-410E-8195-71D87633FC67}" srcOrd="0" destOrd="0" presId="urn:microsoft.com/office/officeart/2005/8/layout/hierarchy6"/>
    <dgm:cxn modelId="{CE340B8B-5E81-401A-BE04-9FFE538645DA}" type="presParOf" srcId="{C98B8F03-C7C2-4249-9D12-663531A40859}" destId="{76FF3C6B-1757-436C-8F82-B31A0A5F1F55}" srcOrd="1" destOrd="0" presId="urn:microsoft.com/office/officeart/2005/8/layout/hierarchy6"/>
    <dgm:cxn modelId="{48150D72-A80A-4005-938A-7EA141AB3BFA}" type="presParOf" srcId="{343C5C6F-96E6-488E-86BA-A00B85CDCE03}" destId="{0AC6ED49-66D2-41A9-B2FE-612C991454EA}" srcOrd="2" destOrd="0" presId="urn:microsoft.com/office/officeart/2005/8/layout/hierarchy6"/>
    <dgm:cxn modelId="{933EA776-4AB9-4E01-AA8A-4FE5D2B18895}" type="presParOf" srcId="{343C5C6F-96E6-488E-86BA-A00B85CDCE03}" destId="{BACCC2BD-6F53-4D15-876C-392F94EB3995}" srcOrd="3" destOrd="0" presId="urn:microsoft.com/office/officeart/2005/8/layout/hierarchy6"/>
    <dgm:cxn modelId="{EA5137F4-0B60-4EF2-9034-2157807E345E}" type="presParOf" srcId="{BACCC2BD-6F53-4D15-876C-392F94EB3995}" destId="{05C6A87A-702C-4BD9-A6C0-50C97ACA4E29}" srcOrd="0" destOrd="0" presId="urn:microsoft.com/office/officeart/2005/8/layout/hierarchy6"/>
    <dgm:cxn modelId="{4555313F-BFA9-4267-960A-A925B29FE610}" type="presParOf" srcId="{BACCC2BD-6F53-4D15-876C-392F94EB3995}" destId="{80C52B5F-6C99-45D3-A9C9-0C1FFF23BAAB}" srcOrd="1" destOrd="0" presId="urn:microsoft.com/office/officeart/2005/8/layout/hierarchy6"/>
    <dgm:cxn modelId="{9622775C-E045-471C-AFE4-07402EC6474E}" type="presParOf" srcId="{7F62DF23-9B26-4462-88C7-BDDEDD6E8A1C}" destId="{E8D98355-0D23-4126-B973-A17F0D39062C}" srcOrd="2" destOrd="0" presId="urn:microsoft.com/office/officeart/2005/8/layout/hierarchy6"/>
    <dgm:cxn modelId="{708D8724-8565-408F-9F7D-CFC151AFF5BF}" type="presParOf" srcId="{7F62DF23-9B26-4462-88C7-BDDEDD6E8A1C}" destId="{5D3CDD96-F99E-45A9-AB59-9E50A13B3D33}" srcOrd="3" destOrd="0" presId="urn:microsoft.com/office/officeart/2005/8/layout/hierarchy6"/>
    <dgm:cxn modelId="{081337AB-CD7A-437A-8CB7-6DAF0BD6783E}" type="presParOf" srcId="{5D3CDD96-F99E-45A9-AB59-9E50A13B3D33}" destId="{69CC69AE-CFA3-437F-A086-4FC762F809F1}" srcOrd="0" destOrd="0" presId="urn:microsoft.com/office/officeart/2005/8/layout/hierarchy6"/>
    <dgm:cxn modelId="{77DD3F70-5EAA-4A21-8513-BFA45D624D72}" type="presParOf" srcId="{5D3CDD96-F99E-45A9-AB59-9E50A13B3D33}" destId="{1BAFE8BF-E714-4A02-BD7C-DEDC1CDFDAB2}" srcOrd="1" destOrd="0" presId="urn:microsoft.com/office/officeart/2005/8/layout/hierarchy6"/>
    <dgm:cxn modelId="{E906BBA2-FA13-4FDE-BA35-EBE4E47BF025}" type="presParOf" srcId="{1BAFE8BF-E714-4A02-BD7C-DEDC1CDFDAB2}" destId="{3998C570-EB2E-414D-A050-1AE4D9B23D5C}" srcOrd="0" destOrd="0" presId="urn:microsoft.com/office/officeart/2005/8/layout/hierarchy6"/>
    <dgm:cxn modelId="{3B4E7C9C-FE34-4DDF-9DD8-48D900944A25}" type="presParOf" srcId="{1BAFE8BF-E714-4A02-BD7C-DEDC1CDFDAB2}" destId="{FC00AF1E-5810-47BF-8437-A5A0D3B68D3A}" srcOrd="1" destOrd="0" presId="urn:microsoft.com/office/officeart/2005/8/layout/hierarchy6"/>
    <dgm:cxn modelId="{13B9B800-55E8-4616-B741-59CC38C43F13}" type="presParOf" srcId="{FC00AF1E-5810-47BF-8437-A5A0D3B68D3A}" destId="{051F62C4-B351-4A48-860E-A5F7E1DC861F}" srcOrd="0" destOrd="0" presId="urn:microsoft.com/office/officeart/2005/8/layout/hierarchy6"/>
    <dgm:cxn modelId="{093AB58E-A090-4BD1-B88F-0599AB817D9E}" type="presParOf" srcId="{FC00AF1E-5810-47BF-8437-A5A0D3B68D3A}" destId="{5A197565-F1E8-48F2-A8E8-508F6DE07939}" srcOrd="1" destOrd="0" presId="urn:microsoft.com/office/officeart/2005/8/layout/hierarchy6"/>
    <dgm:cxn modelId="{01F4A238-CAEF-4CA0-AA9D-31291D6B020E}" type="presParOf" srcId="{5A197565-F1E8-48F2-A8E8-508F6DE07939}" destId="{6140732E-9960-4DED-9F95-EF2EAB883C09}" srcOrd="0" destOrd="0" presId="urn:microsoft.com/office/officeart/2005/8/layout/hierarchy6"/>
    <dgm:cxn modelId="{65E0F3EC-2BC4-4573-A550-D65D6DE954D3}" type="presParOf" srcId="{5A197565-F1E8-48F2-A8E8-508F6DE07939}" destId="{D5AF38E8-7A11-4216-A1AE-3176366556F3}" srcOrd="1" destOrd="0" presId="urn:microsoft.com/office/officeart/2005/8/layout/hierarchy6"/>
    <dgm:cxn modelId="{D6EC287E-1739-4BD9-9308-C0EED31681A3}" type="presParOf" srcId="{D5AF38E8-7A11-4216-A1AE-3176366556F3}" destId="{A890A6A1-C6D6-4D93-871E-1F7C698B2B62}" srcOrd="0" destOrd="0" presId="urn:microsoft.com/office/officeart/2005/8/layout/hierarchy6"/>
    <dgm:cxn modelId="{AEA15285-7284-4A1E-A9BE-A9C9E41307D8}" type="presParOf" srcId="{D5AF38E8-7A11-4216-A1AE-3176366556F3}" destId="{F1983A38-CF41-40BC-97E3-6CC4F7D61486}" srcOrd="1" destOrd="0" presId="urn:microsoft.com/office/officeart/2005/8/layout/hierarchy6"/>
    <dgm:cxn modelId="{10360B1C-A17C-4C5C-BF48-5227F802A750}" type="presParOf" srcId="{5A197565-F1E8-48F2-A8E8-508F6DE07939}" destId="{D40FE1B7-7CEF-4D39-8EBE-781D009EA492}" srcOrd="2" destOrd="0" presId="urn:microsoft.com/office/officeart/2005/8/layout/hierarchy6"/>
    <dgm:cxn modelId="{D10E0187-3780-4CA3-955C-0E39AB567694}" type="presParOf" srcId="{5A197565-F1E8-48F2-A8E8-508F6DE07939}" destId="{CE5118A2-4A58-4BB5-9AC7-D327DA0D5780}" srcOrd="3" destOrd="0" presId="urn:microsoft.com/office/officeart/2005/8/layout/hierarchy6"/>
    <dgm:cxn modelId="{19378C3A-AF33-45E4-A048-14F18C1B3B43}" type="presParOf" srcId="{CE5118A2-4A58-4BB5-9AC7-D327DA0D5780}" destId="{949F57BE-7773-4B80-A2C5-CC19371F14EF}" srcOrd="0" destOrd="0" presId="urn:microsoft.com/office/officeart/2005/8/layout/hierarchy6"/>
    <dgm:cxn modelId="{C580CEC8-DD03-4038-B2D1-171FC7A2DFEA}" type="presParOf" srcId="{CE5118A2-4A58-4BB5-9AC7-D327DA0D5780}" destId="{6E7DACBA-7F17-4B8F-968D-A48445AF32E5}" srcOrd="1" destOrd="0" presId="urn:microsoft.com/office/officeart/2005/8/layout/hierarchy6"/>
    <dgm:cxn modelId="{9FF3B213-B715-4FEE-9F94-BDFC63BDBB21}" type="presParOf" srcId="{0E3DB580-36CD-4A6D-95E0-D1E23D7BB488}" destId="{19C630E9-0CE5-410A-BACC-BA390CEA4691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89AD065-F772-46F3-9C28-5BD698AEFBE2}" type="doc">
      <dgm:prSet loTypeId="urn:microsoft.com/office/officeart/2005/8/layout/hierarchy6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cs-CZ"/>
        </a:p>
      </dgm:t>
    </dgm:pt>
    <dgm:pt modelId="{D4606667-8624-4A63-A030-EBAEF25E6C59}">
      <dgm:prSet phldrT="[Text]"/>
      <dgm:spPr/>
      <dgm:t>
        <a:bodyPr/>
        <a:lstStyle/>
        <a:p>
          <a:r>
            <a:rPr lang="cs-CZ" dirty="0" smtClean="0"/>
            <a:t>Zasedání Zastupitelstva města</a:t>
          </a:r>
          <a:endParaRPr lang="cs-CZ" dirty="0"/>
        </a:p>
      </dgm:t>
    </dgm:pt>
    <dgm:pt modelId="{D5CB763D-8E08-4B19-817C-E3E9FD85C966}" type="parTrans" cxnId="{7184CD42-7BF1-4C53-A18A-D0A87BE665A4}">
      <dgm:prSet/>
      <dgm:spPr/>
      <dgm:t>
        <a:bodyPr/>
        <a:lstStyle/>
        <a:p>
          <a:endParaRPr lang="cs-CZ"/>
        </a:p>
      </dgm:t>
    </dgm:pt>
    <dgm:pt modelId="{3269DFA8-2346-434C-AFF9-301B43DDA367}" type="sibTrans" cxnId="{7184CD42-7BF1-4C53-A18A-D0A87BE665A4}">
      <dgm:prSet/>
      <dgm:spPr/>
      <dgm:t>
        <a:bodyPr/>
        <a:lstStyle/>
        <a:p>
          <a:endParaRPr lang="cs-CZ"/>
        </a:p>
      </dgm:t>
    </dgm:pt>
    <dgm:pt modelId="{1657F9CF-8A00-4C2A-A345-0E55687C1791}">
      <dgm:prSet/>
      <dgm:spPr/>
      <dgm:t>
        <a:bodyPr/>
        <a:lstStyle/>
        <a:p>
          <a:r>
            <a:rPr lang="cs-CZ" dirty="0" smtClean="0"/>
            <a:t>Spustit halu Polárku?</a:t>
          </a:r>
          <a:endParaRPr lang="cs-CZ" dirty="0"/>
        </a:p>
      </dgm:t>
    </dgm:pt>
    <dgm:pt modelId="{45E83C24-5290-4814-A256-3964ECE8C8A3}" type="parTrans" cxnId="{1B162785-533F-4475-8DC8-A10600AE6E1A}">
      <dgm:prSet/>
      <dgm:spPr/>
      <dgm:t>
        <a:bodyPr/>
        <a:lstStyle/>
        <a:p>
          <a:endParaRPr lang="cs-CZ"/>
        </a:p>
      </dgm:t>
    </dgm:pt>
    <dgm:pt modelId="{BEB31413-354F-4BD3-8B9B-3E6E65328190}" type="sibTrans" cxnId="{1B162785-533F-4475-8DC8-A10600AE6E1A}">
      <dgm:prSet/>
      <dgm:spPr/>
      <dgm:t>
        <a:bodyPr/>
        <a:lstStyle/>
        <a:p>
          <a:endParaRPr lang="cs-CZ"/>
        </a:p>
      </dgm:t>
    </dgm:pt>
    <dgm:pt modelId="{9DDB2D9A-62F8-497E-BBDD-A575D7FC304E}">
      <dgm:prSet/>
      <dgm:spPr/>
      <dgm:t>
        <a:bodyPr/>
        <a:lstStyle/>
        <a:p>
          <a:r>
            <a:rPr lang="cs-CZ" dirty="0" smtClean="0"/>
            <a:t>ANO</a:t>
          </a:r>
          <a:endParaRPr lang="cs-CZ" dirty="0"/>
        </a:p>
      </dgm:t>
    </dgm:pt>
    <dgm:pt modelId="{8D9B97A6-2FBB-42B2-992E-402F7D354D63}" type="parTrans" cxnId="{EA3AC2A6-0066-48B5-BA66-83328FC3BCCA}">
      <dgm:prSet/>
      <dgm:spPr/>
      <dgm:t>
        <a:bodyPr/>
        <a:lstStyle/>
        <a:p>
          <a:endParaRPr lang="cs-CZ"/>
        </a:p>
      </dgm:t>
    </dgm:pt>
    <dgm:pt modelId="{4623C026-2C0C-4D70-9D93-5CDB847EBCC3}" type="sibTrans" cxnId="{EA3AC2A6-0066-48B5-BA66-83328FC3BCCA}">
      <dgm:prSet/>
      <dgm:spPr/>
      <dgm:t>
        <a:bodyPr/>
        <a:lstStyle/>
        <a:p>
          <a:endParaRPr lang="cs-CZ"/>
        </a:p>
      </dgm:t>
    </dgm:pt>
    <dgm:pt modelId="{31E780B9-BF6C-484D-976D-970FB97FB183}">
      <dgm:prSet/>
      <dgm:spPr/>
      <dgm:t>
        <a:bodyPr/>
        <a:lstStyle/>
        <a:p>
          <a:r>
            <a:rPr lang="cs-CZ" smtClean="0"/>
            <a:t>NE</a:t>
          </a:r>
          <a:endParaRPr lang="cs-CZ" dirty="0"/>
        </a:p>
      </dgm:t>
    </dgm:pt>
    <dgm:pt modelId="{D4A6CB76-0737-4BD5-AD13-88D809F22CEA}" type="parTrans" cxnId="{2C74FF38-A91C-427C-AE25-B1C86502F220}">
      <dgm:prSet/>
      <dgm:spPr/>
      <dgm:t>
        <a:bodyPr/>
        <a:lstStyle/>
        <a:p>
          <a:endParaRPr lang="cs-CZ"/>
        </a:p>
      </dgm:t>
    </dgm:pt>
    <dgm:pt modelId="{2F6DC9FA-B2A6-42DA-8ECF-503765BCDCF1}" type="sibTrans" cxnId="{2C74FF38-A91C-427C-AE25-B1C86502F220}">
      <dgm:prSet/>
      <dgm:spPr/>
      <dgm:t>
        <a:bodyPr/>
        <a:lstStyle/>
        <a:p>
          <a:endParaRPr lang="cs-CZ"/>
        </a:p>
      </dgm:t>
    </dgm:pt>
    <dgm:pt modelId="{823D1DC9-85BF-404C-8AC1-7D721A3429BF}">
      <dgm:prSet/>
      <dgm:spPr/>
      <dgm:t>
        <a:bodyPr/>
        <a:lstStyle/>
        <a:p>
          <a:r>
            <a:rPr lang="cs-CZ" dirty="0" smtClean="0"/>
            <a:t>Výstavba </a:t>
          </a:r>
          <a:r>
            <a:rPr lang="cs-CZ" dirty="0" smtClean="0"/>
            <a:t>OC ?</a:t>
          </a:r>
          <a:endParaRPr lang="cs-CZ" dirty="0"/>
        </a:p>
      </dgm:t>
    </dgm:pt>
    <dgm:pt modelId="{1A0BC093-7394-4D71-9CBE-DC1573E449F1}" type="parTrans" cxnId="{AF8B1835-6C3D-4CF4-AF09-9459823988B8}">
      <dgm:prSet/>
      <dgm:spPr/>
      <dgm:t>
        <a:bodyPr/>
        <a:lstStyle/>
        <a:p>
          <a:endParaRPr lang="cs-CZ"/>
        </a:p>
      </dgm:t>
    </dgm:pt>
    <dgm:pt modelId="{2807548D-5EAE-463E-A3BA-CE2BA6EBC64E}" type="sibTrans" cxnId="{AF8B1835-6C3D-4CF4-AF09-9459823988B8}">
      <dgm:prSet/>
      <dgm:spPr/>
      <dgm:t>
        <a:bodyPr/>
        <a:lstStyle/>
        <a:p>
          <a:endParaRPr lang="cs-CZ"/>
        </a:p>
      </dgm:t>
    </dgm:pt>
    <dgm:pt modelId="{C3D08E32-8D94-4D20-824F-E8CC1BD1DB2D}">
      <dgm:prSet/>
      <dgm:spPr/>
      <dgm:t>
        <a:bodyPr/>
        <a:lstStyle/>
        <a:p>
          <a:r>
            <a:rPr lang="cs-CZ" dirty="0" smtClean="0"/>
            <a:t>ANO</a:t>
          </a:r>
          <a:endParaRPr lang="cs-CZ" dirty="0"/>
        </a:p>
      </dgm:t>
    </dgm:pt>
    <dgm:pt modelId="{27860C8C-6F7F-49BE-98C3-5CB09BACF041}" type="parTrans" cxnId="{0ED3F1CD-631A-4124-8ACC-CB9C2FD45263}">
      <dgm:prSet/>
      <dgm:spPr/>
      <dgm:t>
        <a:bodyPr/>
        <a:lstStyle/>
        <a:p>
          <a:endParaRPr lang="cs-CZ"/>
        </a:p>
      </dgm:t>
    </dgm:pt>
    <dgm:pt modelId="{58A3C208-CAB6-4A2B-BD36-10BDBD9922A2}" type="sibTrans" cxnId="{0ED3F1CD-631A-4124-8ACC-CB9C2FD45263}">
      <dgm:prSet/>
      <dgm:spPr/>
      <dgm:t>
        <a:bodyPr/>
        <a:lstStyle/>
        <a:p>
          <a:endParaRPr lang="cs-CZ"/>
        </a:p>
      </dgm:t>
    </dgm:pt>
    <dgm:pt modelId="{A81D632D-D284-4D07-A87F-DD4FD85471CE}">
      <dgm:prSet/>
      <dgm:spPr/>
      <dgm:t>
        <a:bodyPr/>
        <a:lstStyle/>
        <a:p>
          <a:r>
            <a:rPr lang="cs-CZ" dirty="0" smtClean="0"/>
            <a:t>NE</a:t>
          </a:r>
          <a:endParaRPr lang="cs-CZ" dirty="0"/>
        </a:p>
      </dgm:t>
    </dgm:pt>
    <dgm:pt modelId="{119843D4-D6B1-4D94-B749-33FB7183F011}" type="parTrans" cxnId="{84D72D87-BE20-4E58-8394-9554AF37E189}">
      <dgm:prSet/>
      <dgm:spPr/>
      <dgm:t>
        <a:bodyPr/>
        <a:lstStyle/>
        <a:p>
          <a:endParaRPr lang="cs-CZ"/>
        </a:p>
      </dgm:t>
    </dgm:pt>
    <dgm:pt modelId="{493EA875-E1A3-4713-B26A-065316FDAC33}" type="sibTrans" cxnId="{84D72D87-BE20-4E58-8394-9554AF37E189}">
      <dgm:prSet/>
      <dgm:spPr/>
      <dgm:t>
        <a:bodyPr/>
        <a:lstStyle/>
        <a:p>
          <a:endParaRPr lang="cs-CZ"/>
        </a:p>
      </dgm:t>
    </dgm:pt>
    <dgm:pt modelId="{609844C1-F222-47FA-95C2-6EB24C9A331A}">
      <dgm:prSet/>
      <dgm:spPr/>
      <dgm:t>
        <a:bodyPr/>
        <a:lstStyle/>
        <a:p>
          <a:r>
            <a:rPr lang="cs-CZ" dirty="0" smtClean="0"/>
            <a:t>Výstavba </a:t>
          </a:r>
          <a:r>
            <a:rPr lang="cs-CZ" dirty="0" smtClean="0"/>
            <a:t>OC ?</a:t>
          </a:r>
          <a:endParaRPr lang="cs-CZ" dirty="0"/>
        </a:p>
      </dgm:t>
    </dgm:pt>
    <dgm:pt modelId="{2626090E-D87B-44C3-A6A3-8F79891D8DC7}" type="parTrans" cxnId="{533150F2-A1A1-47C8-A9DB-88298873681F}">
      <dgm:prSet/>
      <dgm:spPr/>
      <dgm:t>
        <a:bodyPr/>
        <a:lstStyle/>
        <a:p>
          <a:endParaRPr lang="cs-CZ"/>
        </a:p>
      </dgm:t>
    </dgm:pt>
    <dgm:pt modelId="{429AF94E-F707-4575-8D7F-297A176AF4AC}" type="sibTrans" cxnId="{533150F2-A1A1-47C8-A9DB-88298873681F}">
      <dgm:prSet/>
      <dgm:spPr/>
      <dgm:t>
        <a:bodyPr/>
        <a:lstStyle/>
        <a:p>
          <a:endParaRPr lang="cs-CZ"/>
        </a:p>
      </dgm:t>
    </dgm:pt>
    <dgm:pt modelId="{6B798B2A-038F-4A89-A527-0ECC235D6EAC}">
      <dgm:prSet/>
      <dgm:spPr/>
      <dgm:t>
        <a:bodyPr/>
        <a:lstStyle/>
        <a:p>
          <a:r>
            <a:rPr lang="cs-CZ" dirty="0" smtClean="0"/>
            <a:t>ANO</a:t>
          </a:r>
          <a:endParaRPr lang="cs-CZ" dirty="0"/>
        </a:p>
      </dgm:t>
    </dgm:pt>
    <dgm:pt modelId="{F05120FE-2B5F-4A05-824D-D9EECE07D8EB}" type="parTrans" cxnId="{45B18F38-D65C-4930-8ED0-93BAC24F3150}">
      <dgm:prSet/>
      <dgm:spPr/>
      <dgm:t>
        <a:bodyPr/>
        <a:lstStyle/>
        <a:p>
          <a:endParaRPr lang="cs-CZ"/>
        </a:p>
      </dgm:t>
    </dgm:pt>
    <dgm:pt modelId="{6026FB73-691A-44E1-AA53-D65026D3C23E}" type="sibTrans" cxnId="{45B18F38-D65C-4930-8ED0-93BAC24F3150}">
      <dgm:prSet/>
      <dgm:spPr/>
      <dgm:t>
        <a:bodyPr/>
        <a:lstStyle/>
        <a:p>
          <a:endParaRPr lang="cs-CZ"/>
        </a:p>
      </dgm:t>
    </dgm:pt>
    <dgm:pt modelId="{B4B1CAB7-086B-4A31-BC4E-D0772F13BACB}">
      <dgm:prSet/>
      <dgm:spPr/>
      <dgm:t>
        <a:bodyPr/>
        <a:lstStyle/>
        <a:p>
          <a:r>
            <a:rPr lang="cs-CZ" dirty="0" smtClean="0"/>
            <a:t>NE</a:t>
          </a:r>
          <a:endParaRPr lang="cs-CZ" dirty="0"/>
        </a:p>
      </dgm:t>
    </dgm:pt>
    <dgm:pt modelId="{069C16D0-AFF1-4A37-8E31-F117D7D2AC64}" type="parTrans" cxnId="{3E98C1DF-C663-4CB2-9D3B-D21F60876ADE}">
      <dgm:prSet/>
      <dgm:spPr/>
      <dgm:t>
        <a:bodyPr/>
        <a:lstStyle/>
        <a:p>
          <a:endParaRPr lang="cs-CZ"/>
        </a:p>
      </dgm:t>
    </dgm:pt>
    <dgm:pt modelId="{48020149-C521-4F41-8ED9-36545BAB5CE0}" type="sibTrans" cxnId="{3E98C1DF-C663-4CB2-9D3B-D21F60876ADE}">
      <dgm:prSet/>
      <dgm:spPr/>
      <dgm:t>
        <a:bodyPr/>
        <a:lstStyle/>
        <a:p>
          <a:endParaRPr lang="cs-CZ"/>
        </a:p>
      </dgm:t>
    </dgm:pt>
    <dgm:pt modelId="{0E3DB580-36CD-4A6D-95E0-D1E23D7BB488}" type="pres">
      <dgm:prSet presAssocID="{D89AD065-F772-46F3-9C28-5BD698AEFBE2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1155F8FA-718F-4996-A72A-3EE6899C0173}" type="pres">
      <dgm:prSet presAssocID="{D89AD065-F772-46F3-9C28-5BD698AEFBE2}" presName="hierFlow" presStyleCnt="0"/>
      <dgm:spPr/>
    </dgm:pt>
    <dgm:pt modelId="{784E2D05-3EAD-4F43-8A2B-92590B3BE9B2}" type="pres">
      <dgm:prSet presAssocID="{D89AD065-F772-46F3-9C28-5BD698AEFBE2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CBC029B7-5447-48CD-9C30-01CC0413EFD2}" type="pres">
      <dgm:prSet presAssocID="{D4606667-8624-4A63-A030-EBAEF25E6C59}" presName="Name14" presStyleCnt="0"/>
      <dgm:spPr/>
    </dgm:pt>
    <dgm:pt modelId="{E72C90FB-AD8C-4BE3-BD36-8C3ADBD7F4AD}" type="pres">
      <dgm:prSet presAssocID="{D4606667-8624-4A63-A030-EBAEF25E6C59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39A32176-C58F-4822-9B93-6836F8DB4FBA}" type="pres">
      <dgm:prSet presAssocID="{D4606667-8624-4A63-A030-EBAEF25E6C59}" presName="hierChild2" presStyleCnt="0"/>
      <dgm:spPr/>
    </dgm:pt>
    <dgm:pt modelId="{8FB21967-754F-4B76-8969-63E726935D04}" type="pres">
      <dgm:prSet presAssocID="{45E83C24-5290-4814-A256-3964ECE8C8A3}" presName="Name19" presStyleLbl="parChTrans1D2" presStyleIdx="0" presStyleCnt="1"/>
      <dgm:spPr/>
      <dgm:t>
        <a:bodyPr/>
        <a:lstStyle/>
        <a:p>
          <a:endParaRPr lang="cs-CZ"/>
        </a:p>
      </dgm:t>
    </dgm:pt>
    <dgm:pt modelId="{5749B92D-1171-4272-915F-EB87B476396D}" type="pres">
      <dgm:prSet presAssocID="{1657F9CF-8A00-4C2A-A345-0E55687C1791}" presName="Name21" presStyleCnt="0"/>
      <dgm:spPr/>
    </dgm:pt>
    <dgm:pt modelId="{C44BB0C4-7050-4E8C-A84A-4D409DDB8F52}" type="pres">
      <dgm:prSet presAssocID="{1657F9CF-8A00-4C2A-A345-0E55687C1791}" presName="level2Shape" presStyleLbl="node2" presStyleIdx="0" presStyleCnt="1"/>
      <dgm:spPr/>
      <dgm:t>
        <a:bodyPr/>
        <a:lstStyle/>
        <a:p>
          <a:endParaRPr lang="cs-CZ"/>
        </a:p>
      </dgm:t>
    </dgm:pt>
    <dgm:pt modelId="{7F62DF23-9B26-4462-88C7-BDDEDD6E8A1C}" type="pres">
      <dgm:prSet presAssocID="{1657F9CF-8A00-4C2A-A345-0E55687C1791}" presName="hierChild3" presStyleCnt="0"/>
      <dgm:spPr/>
    </dgm:pt>
    <dgm:pt modelId="{463F4A51-90F1-4C5B-8DDC-630365E325EE}" type="pres">
      <dgm:prSet presAssocID="{8D9B97A6-2FBB-42B2-992E-402F7D354D63}" presName="Name19" presStyleLbl="parChTrans1D3" presStyleIdx="0" presStyleCnt="2"/>
      <dgm:spPr/>
      <dgm:t>
        <a:bodyPr/>
        <a:lstStyle/>
        <a:p>
          <a:endParaRPr lang="cs-CZ"/>
        </a:p>
      </dgm:t>
    </dgm:pt>
    <dgm:pt modelId="{327CACAA-A161-47DC-BED1-9180B926EF1F}" type="pres">
      <dgm:prSet presAssocID="{9DDB2D9A-62F8-497E-BBDD-A575D7FC304E}" presName="Name21" presStyleCnt="0"/>
      <dgm:spPr/>
    </dgm:pt>
    <dgm:pt modelId="{BA4D6029-E3A8-458A-8C0F-01EB10F72D4A}" type="pres">
      <dgm:prSet presAssocID="{9DDB2D9A-62F8-497E-BBDD-A575D7FC304E}" presName="level2Shape" presStyleLbl="node3" presStyleIdx="0" presStyleCnt="2"/>
      <dgm:spPr/>
      <dgm:t>
        <a:bodyPr/>
        <a:lstStyle/>
        <a:p>
          <a:endParaRPr lang="cs-CZ"/>
        </a:p>
      </dgm:t>
    </dgm:pt>
    <dgm:pt modelId="{0714A3DB-769A-4194-BDF1-49B8188AA6D4}" type="pres">
      <dgm:prSet presAssocID="{9DDB2D9A-62F8-497E-BBDD-A575D7FC304E}" presName="hierChild3" presStyleCnt="0"/>
      <dgm:spPr/>
    </dgm:pt>
    <dgm:pt modelId="{71CD3C4A-D895-4526-A584-7AEE956661B4}" type="pres">
      <dgm:prSet presAssocID="{1A0BC093-7394-4D71-9CBE-DC1573E449F1}" presName="Name19" presStyleLbl="parChTrans1D4" presStyleIdx="0" presStyleCnt="6"/>
      <dgm:spPr/>
      <dgm:t>
        <a:bodyPr/>
        <a:lstStyle/>
        <a:p>
          <a:endParaRPr lang="cs-CZ"/>
        </a:p>
      </dgm:t>
    </dgm:pt>
    <dgm:pt modelId="{FB53DB4B-0CF9-4734-91A3-F116F9267CFC}" type="pres">
      <dgm:prSet presAssocID="{823D1DC9-85BF-404C-8AC1-7D721A3429BF}" presName="Name21" presStyleCnt="0"/>
      <dgm:spPr/>
    </dgm:pt>
    <dgm:pt modelId="{453808D2-2F77-435F-820E-8E8B16EA0AA8}" type="pres">
      <dgm:prSet presAssocID="{823D1DC9-85BF-404C-8AC1-7D721A3429BF}" presName="level2Shape" presStyleLbl="node4" presStyleIdx="0" presStyleCnt="6"/>
      <dgm:spPr/>
      <dgm:t>
        <a:bodyPr/>
        <a:lstStyle/>
        <a:p>
          <a:endParaRPr lang="cs-CZ"/>
        </a:p>
      </dgm:t>
    </dgm:pt>
    <dgm:pt modelId="{343C5C6F-96E6-488E-86BA-A00B85CDCE03}" type="pres">
      <dgm:prSet presAssocID="{823D1DC9-85BF-404C-8AC1-7D721A3429BF}" presName="hierChild3" presStyleCnt="0"/>
      <dgm:spPr/>
    </dgm:pt>
    <dgm:pt modelId="{6A46167E-D79D-44B5-9A90-6F1CB2A913DC}" type="pres">
      <dgm:prSet presAssocID="{27860C8C-6F7F-49BE-98C3-5CB09BACF041}" presName="Name19" presStyleLbl="parChTrans1D4" presStyleIdx="1" presStyleCnt="6"/>
      <dgm:spPr/>
      <dgm:t>
        <a:bodyPr/>
        <a:lstStyle/>
        <a:p>
          <a:endParaRPr lang="cs-CZ"/>
        </a:p>
      </dgm:t>
    </dgm:pt>
    <dgm:pt modelId="{C98B8F03-C7C2-4249-9D12-663531A40859}" type="pres">
      <dgm:prSet presAssocID="{C3D08E32-8D94-4D20-824F-E8CC1BD1DB2D}" presName="Name21" presStyleCnt="0"/>
      <dgm:spPr/>
    </dgm:pt>
    <dgm:pt modelId="{340BC79A-1F86-410E-8195-71D87633FC67}" type="pres">
      <dgm:prSet presAssocID="{C3D08E32-8D94-4D20-824F-E8CC1BD1DB2D}" presName="level2Shape" presStyleLbl="node4" presStyleIdx="1" presStyleCnt="6"/>
      <dgm:spPr/>
      <dgm:t>
        <a:bodyPr/>
        <a:lstStyle/>
        <a:p>
          <a:endParaRPr lang="cs-CZ"/>
        </a:p>
      </dgm:t>
    </dgm:pt>
    <dgm:pt modelId="{76FF3C6B-1757-436C-8F82-B31A0A5F1F55}" type="pres">
      <dgm:prSet presAssocID="{C3D08E32-8D94-4D20-824F-E8CC1BD1DB2D}" presName="hierChild3" presStyleCnt="0"/>
      <dgm:spPr/>
    </dgm:pt>
    <dgm:pt modelId="{0AC6ED49-66D2-41A9-B2FE-612C991454EA}" type="pres">
      <dgm:prSet presAssocID="{119843D4-D6B1-4D94-B749-33FB7183F011}" presName="Name19" presStyleLbl="parChTrans1D4" presStyleIdx="2" presStyleCnt="6"/>
      <dgm:spPr/>
      <dgm:t>
        <a:bodyPr/>
        <a:lstStyle/>
        <a:p>
          <a:endParaRPr lang="cs-CZ"/>
        </a:p>
      </dgm:t>
    </dgm:pt>
    <dgm:pt modelId="{BACCC2BD-6F53-4D15-876C-392F94EB3995}" type="pres">
      <dgm:prSet presAssocID="{A81D632D-D284-4D07-A87F-DD4FD85471CE}" presName="Name21" presStyleCnt="0"/>
      <dgm:spPr/>
    </dgm:pt>
    <dgm:pt modelId="{05C6A87A-702C-4BD9-A6C0-50C97ACA4E29}" type="pres">
      <dgm:prSet presAssocID="{A81D632D-D284-4D07-A87F-DD4FD85471CE}" presName="level2Shape" presStyleLbl="node4" presStyleIdx="2" presStyleCnt="6"/>
      <dgm:spPr/>
      <dgm:t>
        <a:bodyPr/>
        <a:lstStyle/>
        <a:p>
          <a:endParaRPr lang="cs-CZ"/>
        </a:p>
      </dgm:t>
    </dgm:pt>
    <dgm:pt modelId="{80C52B5F-6C99-45D3-A9C9-0C1FFF23BAAB}" type="pres">
      <dgm:prSet presAssocID="{A81D632D-D284-4D07-A87F-DD4FD85471CE}" presName="hierChild3" presStyleCnt="0"/>
      <dgm:spPr/>
    </dgm:pt>
    <dgm:pt modelId="{E8D98355-0D23-4126-B973-A17F0D39062C}" type="pres">
      <dgm:prSet presAssocID="{D4A6CB76-0737-4BD5-AD13-88D809F22CEA}" presName="Name19" presStyleLbl="parChTrans1D3" presStyleIdx="1" presStyleCnt="2"/>
      <dgm:spPr/>
      <dgm:t>
        <a:bodyPr/>
        <a:lstStyle/>
        <a:p>
          <a:endParaRPr lang="cs-CZ"/>
        </a:p>
      </dgm:t>
    </dgm:pt>
    <dgm:pt modelId="{5D3CDD96-F99E-45A9-AB59-9E50A13B3D33}" type="pres">
      <dgm:prSet presAssocID="{31E780B9-BF6C-484D-976D-970FB97FB183}" presName="Name21" presStyleCnt="0"/>
      <dgm:spPr/>
    </dgm:pt>
    <dgm:pt modelId="{69CC69AE-CFA3-437F-A086-4FC762F809F1}" type="pres">
      <dgm:prSet presAssocID="{31E780B9-BF6C-484D-976D-970FB97FB183}" presName="level2Shape" presStyleLbl="node3" presStyleIdx="1" presStyleCnt="2"/>
      <dgm:spPr/>
      <dgm:t>
        <a:bodyPr/>
        <a:lstStyle/>
        <a:p>
          <a:endParaRPr lang="cs-CZ"/>
        </a:p>
      </dgm:t>
    </dgm:pt>
    <dgm:pt modelId="{1BAFE8BF-E714-4A02-BD7C-DEDC1CDFDAB2}" type="pres">
      <dgm:prSet presAssocID="{31E780B9-BF6C-484D-976D-970FB97FB183}" presName="hierChild3" presStyleCnt="0"/>
      <dgm:spPr/>
    </dgm:pt>
    <dgm:pt modelId="{3998C570-EB2E-414D-A050-1AE4D9B23D5C}" type="pres">
      <dgm:prSet presAssocID="{2626090E-D87B-44C3-A6A3-8F79891D8DC7}" presName="Name19" presStyleLbl="parChTrans1D4" presStyleIdx="3" presStyleCnt="6"/>
      <dgm:spPr/>
      <dgm:t>
        <a:bodyPr/>
        <a:lstStyle/>
        <a:p>
          <a:endParaRPr lang="cs-CZ"/>
        </a:p>
      </dgm:t>
    </dgm:pt>
    <dgm:pt modelId="{FC00AF1E-5810-47BF-8437-A5A0D3B68D3A}" type="pres">
      <dgm:prSet presAssocID="{609844C1-F222-47FA-95C2-6EB24C9A331A}" presName="Name21" presStyleCnt="0"/>
      <dgm:spPr/>
    </dgm:pt>
    <dgm:pt modelId="{051F62C4-B351-4A48-860E-A5F7E1DC861F}" type="pres">
      <dgm:prSet presAssocID="{609844C1-F222-47FA-95C2-6EB24C9A331A}" presName="level2Shape" presStyleLbl="node4" presStyleIdx="3" presStyleCnt="6"/>
      <dgm:spPr/>
      <dgm:t>
        <a:bodyPr/>
        <a:lstStyle/>
        <a:p>
          <a:endParaRPr lang="cs-CZ"/>
        </a:p>
      </dgm:t>
    </dgm:pt>
    <dgm:pt modelId="{5A197565-F1E8-48F2-A8E8-508F6DE07939}" type="pres">
      <dgm:prSet presAssocID="{609844C1-F222-47FA-95C2-6EB24C9A331A}" presName="hierChild3" presStyleCnt="0"/>
      <dgm:spPr/>
    </dgm:pt>
    <dgm:pt modelId="{6140732E-9960-4DED-9F95-EF2EAB883C09}" type="pres">
      <dgm:prSet presAssocID="{F05120FE-2B5F-4A05-824D-D9EECE07D8EB}" presName="Name19" presStyleLbl="parChTrans1D4" presStyleIdx="4" presStyleCnt="6"/>
      <dgm:spPr/>
      <dgm:t>
        <a:bodyPr/>
        <a:lstStyle/>
        <a:p>
          <a:endParaRPr lang="cs-CZ"/>
        </a:p>
      </dgm:t>
    </dgm:pt>
    <dgm:pt modelId="{D5AF38E8-7A11-4216-A1AE-3176366556F3}" type="pres">
      <dgm:prSet presAssocID="{6B798B2A-038F-4A89-A527-0ECC235D6EAC}" presName="Name21" presStyleCnt="0"/>
      <dgm:spPr/>
    </dgm:pt>
    <dgm:pt modelId="{A890A6A1-C6D6-4D93-871E-1F7C698B2B62}" type="pres">
      <dgm:prSet presAssocID="{6B798B2A-038F-4A89-A527-0ECC235D6EAC}" presName="level2Shape" presStyleLbl="node4" presStyleIdx="4" presStyleCnt="6"/>
      <dgm:spPr/>
      <dgm:t>
        <a:bodyPr/>
        <a:lstStyle/>
        <a:p>
          <a:endParaRPr lang="cs-CZ"/>
        </a:p>
      </dgm:t>
    </dgm:pt>
    <dgm:pt modelId="{F1983A38-CF41-40BC-97E3-6CC4F7D61486}" type="pres">
      <dgm:prSet presAssocID="{6B798B2A-038F-4A89-A527-0ECC235D6EAC}" presName="hierChild3" presStyleCnt="0"/>
      <dgm:spPr/>
    </dgm:pt>
    <dgm:pt modelId="{D40FE1B7-7CEF-4D39-8EBE-781D009EA492}" type="pres">
      <dgm:prSet presAssocID="{069C16D0-AFF1-4A37-8E31-F117D7D2AC64}" presName="Name19" presStyleLbl="parChTrans1D4" presStyleIdx="5" presStyleCnt="6"/>
      <dgm:spPr/>
      <dgm:t>
        <a:bodyPr/>
        <a:lstStyle/>
        <a:p>
          <a:endParaRPr lang="cs-CZ"/>
        </a:p>
      </dgm:t>
    </dgm:pt>
    <dgm:pt modelId="{CE5118A2-4A58-4BB5-9AC7-D327DA0D5780}" type="pres">
      <dgm:prSet presAssocID="{B4B1CAB7-086B-4A31-BC4E-D0772F13BACB}" presName="Name21" presStyleCnt="0"/>
      <dgm:spPr/>
    </dgm:pt>
    <dgm:pt modelId="{949F57BE-7773-4B80-A2C5-CC19371F14EF}" type="pres">
      <dgm:prSet presAssocID="{B4B1CAB7-086B-4A31-BC4E-D0772F13BACB}" presName="level2Shape" presStyleLbl="node4" presStyleIdx="5" presStyleCnt="6"/>
      <dgm:spPr/>
      <dgm:t>
        <a:bodyPr/>
        <a:lstStyle/>
        <a:p>
          <a:endParaRPr lang="cs-CZ"/>
        </a:p>
      </dgm:t>
    </dgm:pt>
    <dgm:pt modelId="{6E7DACBA-7F17-4B8F-968D-A48445AF32E5}" type="pres">
      <dgm:prSet presAssocID="{B4B1CAB7-086B-4A31-BC4E-D0772F13BACB}" presName="hierChild3" presStyleCnt="0"/>
      <dgm:spPr/>
    </dgm:pt>
    <dgm:pt modelId="{19C630E9-0CE5-410A-BACC-BA390CEA4691}" type="pres">
      <dgm:prSet presAssocID="{D89AD065-F772-46F3-9C28-5BD698AEFBE2}" presName="bgShapesFlow" presStyleCnt="0"/>
      <dgm:spPr/>
    </dgm:pt>
  </dgm:ptLst>
  <dgm:cxnLst>
    <dgm:cxn modelId="{B13AF130-8A01-45FA-B178-A73D25A22560}" type="presOf" srcId="{A81D632D-D284-4D07-A87F-DD4FD85471CE}" destId="{05C6A87A-702C-4BD9-A6C0-50C97ACA4E29}" srcOrd="0" destOrd="0" presId="urn:microsoft.com/office/officeart/2005/8/layout/hierarchy6"/>
    <dgm:cxn modelId="{E832F8D4-F8B0-4AFD-A39D-2D7217B64E37}" type="presOf" srcId="{C3D08E32-8D94-4D20-824F-E8CC1BD1DB2D}" destId="{340BC79A-1F86-410E-8195-71D87633FC67}" srcOrd="0" destOrd="0" presId="urn:microsoft.com/office/officeart/2005/8/layout/hierarchy6"/>
    <dgm:cxn modelId="{45B18F38-D65C-4930-8ED0-93BAC24F3150}" srcId="{609844C1-F222-47FA-95C2-6EB24C9A331A}" destId="{6B798B2A-038F-4A89-A527-0ECC235D6EAC}" srcOrd="0" destOrd="0" parTransId="{F05120FE-2B5F-4A05-824D-D9EECE07D8EB}" sibTransId="{6026FB73-691A-44E1-AA53-D65026D3C23E}"/>
    <dgm:cxn modelId="{217193CA-2A6C-4E24-8826-9F292D007BDC}" type="presOf" srcId="{D4606667-8624-4A63-A030-EBAEF25E6C59}" destId="{E72C90FB-AD8C-4BE3-BD36-8C3ADBD7F4AD}" srcOrd="0" destOrd="0" presId="urn:microsoft.com/office/officeart/2005/8/layout/hierarchy6"/>
    <dgm:cxn modelId="{2C74FF38-A91C-427C-AE25-B1C86502F220}" srcId="{1657F9CF-8A00-4C2A-A345-0E55687C1791}" destId="{31E780B9-BF6C-484D-976D-970FB97FB183}" srcOrd="1" destOrd="0" parTransId="{D4A6CB76-0737-4BD5-AD13-88D809F22CEA}" sibTransId="{2F6DC9FA-B2A6-42DA-8ECF-503765BCDCF1}"/>
    <dgm:cxn modelId="{EA3AC2A6-0066-48B5-BA66-83328FC3BCCA}" srcId="{1657F9CF-8A00-4C2A-A345-0E55687C1791}" destId="{9DDB2D9A-62F8-497E-BBDD-A575D7FC304E}" srcOrd="0" destOrd="0" parTransId="{8D9B97A6-2FBB-42B2-992E-402F7D354D63}" sibTransId="{4623C026-2C0C-4D70-9D93-5CDB847EBCC3}"/>
    <dgm:cxn modelId="{36883786-48A9-4AB2-AEA7-11601679B0B1}" type="presOf" srcId="{B4B1CAB7-086B-4A31-BC4E-D0772F13BACB}" destId="{949F57BE-7773-4B80-A2C5-CC19371F14EF}" srcOrd="0" destOrd="0" presId="urn:microsoft.com/office/officeart/2005/8/layout/hierarchy6"/>
    <dgm:cxn modelId="{33C444F2-2277-40C2-87C3-1D66DFF41827}" type="presOf" srcId="{119843D4-D6B1-4D94-B749-33FB7183F011}" destId="{0AC6ED49-66D2-41A9-B2FE-612C991454EA}" srcOrd="0" destOrd="0" presId="urn:microsoft.com/office/officeart/2005/8/layout/hierarchy6"/>
    <dgm:cxn modelId="{3E98C1DF-C663-4CB2-9D3B-D21F60876ADE}" srcId="{609844C1-F222-47FA-95C2-6EB24C9A331A}" destId="{B4B1CAB7-086B-4A31-BC4E-D0772F13BACB}" srcOrd="1" destOrd="0" parTransId="{069C16D0-AFF1-4A37-8E31-F117D7D2AC64}" sibTransId="{48020149-C521-4F41-8ED9-36545BAB5CE0}"/>
    <dgm:cxn modelId="{582410F6-44EC-4FFE-B81D-2574E9259511}" type="presOf" srcId="{D89AD065-F772-46F3-9C28-5BD698AEFBE2}" destId="{0E3DB580-36CD-4A6D-95E0-D1E23D7BB488}" srcOrd="0" destOrd="0" presId="urn:microsoft.com/office/officeart/2005/8/layout/hierarchy6"/>
    <dgm:cxn modelId="{A66EB17B-E011-4376-9F97-9AF053ED5CEB}" type="presOf" srcId="{45E83C24-5290-4814-A256-3964ECE8C8A3}" destId="{8FB21967-754F-4B76-8969-63E726935D04}" srcOrd="0" destOrd="0" presId="urn:microsoft.com/office/officeart/2005/8/layout/hierarchy6"/>
    <dgm:cxn modelId="{1B162785-533F-4475-8DC8-A10600AE6E1A}" srcId="{D4606667-8624-4A63-A030-EBAEF25E6C59}" destId="{1657F9CF-8A00-4C2A-A345-0E55687C1791}" srcOrd="0" destOrd="0" parTransId="{45E83C24-5290-4814-A256-3964ECE8C8A3}" sibTransId="{BEB31413-354F-4BD3-8B9B-3E6E65328190}"/>
    <dgm:cxn modelId="{B7C5814E-591A-4740-A9A4-7785FE825348}" type="presOf" srcId="{1657F9CF-8A00-4C2A-A345-0E55687C1791}" destId="{C44BB0C4-7050-4E8C-A84A-4D409DDB8F52}" srcOrd="0" destOrd="0" presId="urn:microsoft.com/office/officeart/2005/8/layout/hierarchy6"/>
    <dgm:cxn modelId="{58BCF117-9CBD-454B-B120-B57A92A6230C}" type="presOf" srcId="{1A0BC093-7394-4D71-9CBE-DC1573E449F1}" destId="{71CD3C4A-D895-4526-A584-7AEE956661B4}" srcOrd="0" destOrd="0" presId="urn:microsoft.com/office/officeart/2005/8/layout/hierarchy6"/>
    <dgm:cxn modelId="{1ECEDD17-7642-4DC3-8BF7-D5F720C9FD7A}" type="presOf" srcId="{D4A6CB76-0737-4BD5-AD13-88D809F22CEA}" destId="{E8D98355-0D23-4126-B973-A17F0D39062C}" srcOrd="0" destOrd="0" presId="urn:microsoft.com/office/officeart/2005/8/layout/hierarchy6"/>
    <dgm:cxn modelId="{AF8B1835-6C3D-4CF4-AF09-9459823988B8}" srcId="{9DDB2D9A-62F8-497E-BBDD-A575D7FC304E}" destId="{823D1DC9-85BF-404C-8AC1-7D721A3429BF}" srcOrd="0" destOrd="0" parTransId="{1A0BC093-7394-4D71-9CBE-DC1573E449F1}" sibTransId="{2807548D-5EAE-463E-A3BA-CE2BA6EBC64E}"/>
    <dgm:cxn modelId="{FDFF431C-BCFA-437C-9C2E-940E95B0090F}" type="presOf" srcId="{609844C1-F222-47FA-95C2-6EB24C9A331A}" destId="{051F62C4-B351-4A48-860E-A5F7E1DC861F}" srcOrd="0" destOrd="0" presId="urn:microsoft.com/office/officeart/2005/8/layout/hierarchy6"/>
    <dgm:cxn modelId="{B064E977-2CA3-429E-B07B-04A8D54CEE2A}" type="presOf" srcId="{27860C8C-6F7F-49BE-98C3-5CB09BACF041}" destId="{6A46167E-D79D-44B5-9A90-6F1CB2A913DC}" srcOrd="0" destOrd="0" presId="urn:microsoft.com/office/officeart/2005/8/layout/hierarchy6"/>
    <dgm:cxn modelId="{5399D74D-B975-4A5E-B675-756E5FEC8487}" type="presOf" srcId="{823D1DC9-85BF-404C-8AC1-7D721A3429BF}" destId="{453808D2-2F77-435F-820E-8E8B16EA0AA8}" srcOrd="0" destOrd="0" presId="urn:microsoft.com/office/officeart/2005/8/layout/hierarchy6"/>
    <dgm:cxn modelId="{17E13FDE-D876-4A8C-A727-0441DDE5391C}" type="presOf" srcId="{6B798B2A-038F-4A89-A527-0ECC235D6EAC}" destId="{A890A6A1-C6D6-4D93-871E-1F7C698B2B62}" srcOrd="0" destOrd="0" presId="urn:microsoft.com/office/officeart/2005/8/layout/hierarchy6"/>
    <dgm:cxn modelId="{533150F2-A1A1-47C8-A9DB-88298873681F}" srcId="{31E780B9-BF6C-484D-976D-970FB97FB183}" destId="{609844C1-F222-47FA-95C2-6EB24C9A331A}" srcOrd="0" destOrd="0" parTransId="{2626090E-D87B-44C3-A6A3-8F79891D8DC7}" sibTransId="{429AF94E-F707-4575-8D7F-297A176AF4AC}"/>
    <dgm:cxn modelId="{B8E81495-A678-4309-9C20-1D10A07C4DD6}" type="presOf" srcId="{2626090E-D87B-44C3-A6A3-8F79891D8DC7}" destId="{3998C570-EB2E-414D-A050-1AE4D9B23D5C}" srcOrd="0" destOrd="0" presId="urn:microsoft.com/office/officeart/2005/8/layout/hierarchy6"/>
    <dgm:cxn modelId="{E0D5CE14-3BC2-4AEA-9471-BE497D469D0A}" type="presOf" srcId="{069C16D0-AFF1-4A37-8E31-F117D7D2AC64}" destId="{D40FE1B7-7CEF-4D39-8EBE-781D009EA492}" srcOrd="0" destOrd="0" presId="urn:microsoft.com/office/officeart/2005/8/layout/hierarchy6"/>
    <dgm:cxn modelId="{84D72D87-BE20-4E58-8394-9554AF37E189}" srcId="{823D1DC9-85BF-404C-8AC1-7D721A3429BF}" destId="{A81D632D-D284-4D07-A87F-DD4FD85471CE}" srcOrd="1" destOrd="0" parTransId="{119843D4-D6B1-4D94-B749-33FB7183F011}" sibTransId="{493EA875-E1A3-4713-B26A-065316FDAC33}"/>
    <dgm:cxn modelId="{7184CD42-7BF1-4C53-A18A-D0A87BE665A4}" srcId="{D89AD065-F772-46F3-9C28-5BD698AEFBE2}" destId="{D4606667-8624-4A63-A030-EBAEF25E6C59}" srcOrd="0" destOrd="0" parTransId="{D5CB763D-8E08-4B19-817C-E3E9FD85C966}" sibTransId="{3269DFA8-2346-434C-AFF9-301B43DDA367}"/>
    <dgm:cxn modelId="{0ED3F1CD-631A-4124-8ACC-CB9C2FD45263}" srcId="{823D1DC9-85BF-404C-8AC1-7D721A3429BF}" destId="{C3D08E32-8D94-4D20-824F-E8CC1BD1DB2D}" srcOrd="0" destOrd="0" parTransId="{27860C8C-6F7F-49BE-98C3-5CB09BACF041}" sibTransId="{58A3C208-CAB6-4A2B-BD36-10BDBD9922A2}"/>
    <dgm:cxn modelId="{C8BDF2B9-EC54-4743-BB26-E2B622A2EA6D}" type="presOf" srcId="{F05120FE-2B5F-4A05-824D-D9EECE07D8EB}" destId="{6140732E-9960-4DED-9F95-EF2EAB883C09}" srcOrd="0" destOrd="0" presId="urn:microsoft.com/office/officeart/2005/8/layout/hierarchy6"/>
    <dgm:cxn modelId="{49EB8317-A7AE-4C30-8B20-1AF9C1C10EC6}" type="presOf" srcId="{8D9B97A6-2FBB-42B2-992E-402F7D354D63}" destId="{463F4A51-90F1-4C5B-8DDC-630365E325EE}" srcOrd="0" destOrd="0" presId="urn:microsoft.com/office/officeart/2005/8/layout/hierarchy6"/>
    <dgm:cxn modelId="{1CCC1DC3-7CDB-4978-801F-1752EA83F6DC}" type="presOf" srcId="{31E780B9-BF6C-484D-976D-970FB97FB183}" destId="{69CC69AE-CFA3-437F-A086-4FC762F809F1}" srcOrd="0" destOrd="0" presId="urn:microsoft.com/office/officeart/2005/8/layout/hierarchy6"/>
    <dgm:cxn modelId="{6560CBE2-7995-418A-8A5F-7EA385C1E607}" type="presOf" srcId="{9DDB2D9A-62F8-497E-BBDD-A575D7FC304E}" destId="{BA4D6029-E3A8-458A-8C0F-01EB10F72D4A}" srcOrd="0" destOrd="0" presId="urn:microsoft.com/office/officeart/2005/8/layout/hierarchy6"/>
    <dgm:cxn modelId="{805D5CB8-2EEE-4D97-ABCB-05421E7ABAEB}" type="presParOf" srcId="{0E3DB580-36CD-4A6D-95E0-D1E23D7BB488}" destId="{1155F8FA-718F-4996-A72A-3EE6899C0173}" srcOrd="0" destOrd="0" presId="urn:microsoft.com/office/officeart/2005/8/layout/hierarchy6"/>
    <dgm:cxn modelId="{8664A766-5FF1-4C73-B84B-E2FF8A512F45}" type="presParOf" srcId="{1155F8FA-718F-4996-A72A-3EE6899C0173}" destId="{784E2D05-3EAD-4F43-8A2B-92590B3BE9B2}" srcOrd="0" destOrd="0" presId="urn:microsoft.com/office/officeart/2005/8/layout/hierarchy6"/>
    <dgm:cxn modelId="{BD085DA4-793E-4780-8C48-13A10D25FD9F}" type="presParOf" srcId="{784E2D05-3EAD-4F43-8A2B-92590B3BE9B2}" destId="{CBC029B7-5447-48CD-9C30-01CC0413EFD2}" srcOrd="0" destOrd="0" presId="urn:microsoft.com/office/officeart/2005/8/layout/hierarchy6"/>
    <dgm:cxn modelId="{416E3DC8-71FA-4BB0-8DE6-BDBA112D71E7}" type="presParOf" srcId="{CBC029B7-5447-48CD-9C30-01CC0413EFD2}" destId="{E72C90FB-AD8C-4BE3-BD36-8C3ADBD7F4AD}" srcOrd="0" destOrd="0" presId="urn:microsoft.com/office/officeart/2005/8/layout/hierarchy6"/>
    <dgm:cxn modelId="{5509F390-AB23-4CE4-9ED6-7063C190E6AA}" type="presParOf" srcId="{CBC029B7-5447-48CD-9C30-01CC0413EFD2}" destId="{39A32176-C58F-4822-9B93-6836F8DB4FBA}" srcOrd="1" destOrd="0" presId="urn:microsoft.com/office/officeart/2005/8/layout/hierarchy6"/>
    <dgm:cxn modelId="{8B3CDAE9-3B95-4F33-9727-25511A9DF8D7}" type="presParOf" srcId="{39A32176-C58F-4822-9B93-6836F8DB4FBA}" destId="{8FB21967-754F-4B76-8969-63E726935D04}" srcOrd="0" destOrd="0" presId="urn:microsoft.com/office/officeart/2005/8/layout/hierarchy6"/>
    <dgm:cxn modelId="{E88ED584-B15F-47C2-8F85-12BB94898263}" type="presParOf" srcId="{39A32176-C58F-4822-9B93-6836F8DB4FBA}" destId="{5749B92D-1171-4272-915F-EB87B476396D}" srcOrd="1" destOrd="0" presId="urn:microsoft.com/office/officeart/2005/8/layout/hierarchy6"/>
    <dgm:cxn modelId="{58F2504F-720C-40C9-939F-C7EEB674E9A2}" type="presParOf" srcId="{5749B92D-1171-4272-915F-EB87B476396D}" destId="{C44BB0C4-7050-4E8C-A84A-4D409DDB8F52}" srcOrd="0" destOrd="0" presId="urn:microsoft.com/office/officeart/2005/8/layout/hierarchy6"/>
    <dgm:cxn modelId="{2EC41C05-A0CD-4C27-BCD7-FD8552627C7C}" type="presParOf" srcId="{5749B92D-1171-4272-915F-EB87B476396D}" destId="{7F62DF23-9B26-4462-88C7-BDDEDD6E8A1C}" srcOrd="1" destOrd="0" presId="urn:microsoft.com/office/officeart/2005/8/layout/hierarchy6"/>
    <dgm:cxn modelId="{3A709817-6442-47DA-A8E3-22398345B7B6}" type="presParOf" srcId="{7F62DF23-9B26-4462-88C7-BDDEDD6E8A1C}" destId="{463F4A51-90F1-4C5B-8DDC-630365E325EE}" srcOrd="0" destOrd="0" presId="urn:microsoft.com/office/officeart/2005/8/layout/hierarchy6"/>
    <dgm:cxn modelId="{9658B501-7B08-43EA-BB15-599D6EE0A799}" type="presParOf" srcId="{7F62DF23-9B26-4462-88C7-BDDEDD6E8A1C}" destId="{327CACAA-A161-47DC-BED1-9180B926EF1F}" srcOrd="1" destOrd="0" presId="urn:microsoft.com/office/officeart/2005/8/layout/hierarchy6"/>
    <dgm:cxn modelId="{52F5551D-7FE6-4267-8D7D-6DFFE9697700}" type="presParOf" srcId="{327CACAA-A161-47DC-BED1-9180B926EF1F}" destId="{BA4D6029-E3A8-458A-8C0F-01EB10F72D4A}" srcOrd="0" destOrd="0" presId="urn:microsoft.com/office/officeart/2005/8/layout/hierarchy6"/>
    <dgm:cxn modelId="{66D639B0-755C-4527-AA15-CC723F1BD525}" type="presParOf" srcId="{327CACAA-A161-47DC-BED1-9180B926EF1F}" destId="{0714A3DB-769A-4194-BDF1-49B8188AA6D4}" srcOrd="1" destOrd="0" presId="urn:microsoft.com/office/officeart/2005/8/layout/hierarchy6"/>
    <dgm:cxn modelId="{DECF48F7-C266-424A-94FF-68875119285C}" type="presParOf" srcId="{0714A3DB-769A-4194-BDF1-49B8188AA6D4}" destId="{71CD3C4A-D895-4526-A584-7AEE956661B4}" srcOrd="0" destOrd="0" presId="urn:microsoft.com/office/officeart/2005/8/layout/hierarchy6"/>
    <dgm:cxn modelId="{FD3F2622-C296-4FD3-9041-D81897CEAF4E}" type="presParOf" srcId="{0714A3DB-769A-4194-BDF1-49B8188AA6D4}" destId="{FB53DB4B-0CF9-4734-91A3-F116F9267CFC}" srcOrd="1" destOrd="0" presId="urn:microsoft.com/office/officeart/2005/8/layout/hierarchy6"/>
    <dgm:cxn modelId="{98CC85E3-1170-48FC-B103-6A5FF6173BB4}" type="presParOf" srcId="{FB53DB4B-0CF9-4734-91A3-F116F9267CFC}" destId="{453808D2-2F77-435F-820E-8E8B16EA0AA8}" srcOrd="0" destOrd="0" presId="urn:microsoft.com/office/officeart/2005/8/layout/hierarchy6"/>
    <dgm:cxn modelId="{9BB46E4F-8020-4D8F-9BC6-BC5E57D4858C}" type="presParOf" srcId="{FB53DB4B-0CF9-4734-91A3-F116F9267CFC}" destId="{343C5C6F-96E6-488E-86BA-A00B85CDCE03}" srcOrd="1" destOrd="0" presId="urn:microsoft.com/office/officeart/2005/8/layout/hierarchy6"/>
    <dgm:cxn modelId="{CD3D3FB1-E5C5-473D-AEF7-C0F5FEA2FB82}" type="presParOf" srcId="{343C5C6F-96E6-488E-86BA-A00B85CDCE03}" destId="{6A46167E-D79D-44B5-9A90-6F1CB2A913DC}" srcOrd="0" destOrd="0" presId="urn:microsoft.com/office/officeart/2005/8/layout/hierarchy6"/>
    <dgm:cxn modelId="{9A55FC8E-1463-443C-89C6-E850D0231203}" type="presParOf" srcId="{343C5C6F-96E6-488E-86BA-A00B85CDCE03}" destId="{C98B8F03-C7C2-4249-9D12-663531A40859}" srcOrd="1" destOrd="0" presId="urn:microsoft.com/office/officeart/2005/8/layout/hierarchy6"/>
    <dgm:cxn modelId="{C9833DCD-500F-4213-881A-A82B0B0E02FB}" type="presParOf" srcId="{C98B8F03-C7C2-4249-9D12-663531A40859}" destId="{340BC79A-1F86-410E-8195-71D87633FC67}" srcOrd="0" destOrd="0" presId="urn:microsoft.com/office/officeart/2005/8/layout/hierarchy6"/>
    <dgm:cxn modelId="{32B3F49C-783F-49A7-962F-3BFB404168C9}" type="presParOf" srcId="{C98B8F03-C7C2-4249-9D12-663531A40859}" destId="{76FF3C6B-1757-436C-8F82-B31A0A5F1F55}" srcOrd="1" destOrd="0" presId="urn:microsoft.com/office/officeart/2005/8/layout/hierarchy6"/>
    <dgm:cxn modelId="{1E8E13AC-B806-4750-930F-3BD9528FC6E6}" type="presParOf" srcId="{343C5C6F-96E6-488E-86BA-A00B85CDCE03}" destId="{0AC6ED49-66D2-41A9-B2FE-612C991454EA}" srcOrd="2" destOrd="0" presId="urn:microsoft.com/office/officeart/2005/8/layout/hierarchy6"/>
    <dgm:cxn modelId="{CD83A543-E870-4C6F-9A8B-13FF176A7253}" type="presParOf" srcId="{343C5C6F-96E6-488E-86BA-A00B85CDCE03}" destId="{BACCC2BD-6F53-4D15-876C-392F94EB3995}" srcOrd="3" destOrd="0" presId="urn:microsoft.com/office/officeart/2005/8/layout/hierarchy6"/>
    <dgm:cxn modelId="{96A8EEF6-43E6-4344-B350-E5058FB3EA34}" type="presParOf" srcId="{BACCC2BD-6F53-4D15-876C-392F94EB3995}" destId="{05C6A87A-702C-4BD9-A6C0-50C97ACA4E29}" srcOrd="0" destOrd="0" presId="urn:microsoft.com/office/officeart/2005/8/layout/hierarchy6"/>
    <dgm:cxn modelId="{6B7FC004-BEAB-44B9-A72E-B161532BE80D}" type="presParOf" srcId="{BACCC2BD-6F53-4D15-876C-392F94EB3995}" destId="{80C52B5F-6C99-45D3-A9C9-0C1FFF23BAAB}" srcOrd="1" destOrd="0" presId="urn:microsoft.com/office/officeart/2005/8/layout/hierarchy6"/>
    <dgm:cxn modelId="{DB787120-321A-4313-854A-986F4405810F}" type="presParOf" srcId="{7F62DF23-9B26-4462-88C7-BDDEDD6E8A1C}" destId="{E8D98355-0D23-4126-B973-A17F0D39062C}" srcOrd="2" destOrd="0" presId="urn:microsoft.com/office/officeart/2005/8/layout/hierarchy6"/>
    <dgm:cxn modelId="{B4AA48CD-D4BD-4D1F-A85E-D5E4D9C387F4}" type="presParOf" srcId="{7F62DF23-9B26-4462-88C7-BDDEDD6E8A1C}" destId="{5D3CDD96-F99E-45A9-AB59-9E50A13B3D33}" srcOrd="3" destOrd="0" presId="urn:microsoft.com/office/officeart/2005/8/layout/hierarchy6"/>
    <dgm:cxn modelId="{3EC1B519-39A0-41E8-84D7-4622F09A351C}" type="presParOf" srcId="{5D3CDD96-F99E-45A9-AB59-9E50A13B3D33}" destId="{69CC69AE-CFA3-437F-A086-4FC762F809F1}" srcOrd="0" destOrd="0" presId="urn:microsoft.com/office/officeart/2005/8/layout/hierarchy6"/>
    <dgm:cxn modelId="{2FD0DF71-3130-491B-BC51-8D5FBB0DFFCE}" type="presParOf" srcId="{5D3CDD96-F99E-45A9-AB59-9E50A13B3D33}" destId="{1BAFE8BF-E714-4A02-BD7C-DEDC1CDFDAB2}" srcOrd="1" destOrd="0" presId="urn:microsoft.com/office/officeart/2005/8/layout/hierarchy6"/>
    <dgm:cxn modelId="{B40FD816-85E4-431C-BE8B-E39E10EE043B}" type="presParOf" srcId="{1BAFE8BF-E714-4A02-BD7C-DEDC1CDFDAB2}" destId="{3998C570-EB2E-414D-A050-1AE4D9B23D5C}" srcOrd="0" destOrd="0" presId="urn:microsoft.com/office/officeart/2005/8/layout/hierarchy6"/>
    <dgm:cxn modelId="{10613930-B0BC-4F33-87B5-1F470C02D750}" type="presParOf" srcId="{1BAFE8BF-E714-4A02-BD7C-DEDC1CDFDAB2}" destId="{FC00AF1E-5810-47BF-8437-A5A0D3B68D3A}" srcOrd="1" destOrd="0" presId="urn:microsoft.com/office/officeart/2005/8/layout/hierarchy6"/>
    <dgm:cxn modelId="{B5FCBA93-A67C-4BD0-A369-5DA491022126}" type="presParOf" srcId="{FC00AF1E-5810-47BF-8437-A5A0D3B68D3A}" destId="{051F62C4-B351-4A48-860E-A5F7E1DC861F}" srcOrd="0" destOrd="0" presId="urn:microsoft.com/office/officeart/2005/8/layout/hierarchy6"/>
    <dgm:cxn modelId="{9A4D268B-D318-4CD5-82D6-3D48547CAD18}" type="presParOf" srcId="{FC00AF1E-5810-47BF-8437-A5A0D3B68D3A}" destId="{5A197565-F1E8-48F2-A8E8-508F6DE07939}" srcOrd="1" destOrd="0" presId="urn:microsoft.com/office/officeart/2005/8/layout/hierarchy6"/>
    <dgm:cxn modelId="{E8991937-E77E-451C-BA56-83917FFF962F}" type="presParOf" srcId="{5A197565-F1E8-48F2-A8E8-508F6DE07939}" destId="{6140732E-9960-4DED-9F95-EF2EAB883C09}" srcOrd="0" destOrd="0" presId="urn:microsoft.com/office/officeart/2005/8/layout/hierarchy6"/>
    <dgm:cxn modelId="{11623A06-F4E0-4DFF-B993-43D16161D631}" type="presParOf" srcId="{5A197565-F1E8-48F2-A8E8-508F6DE07939}" destId="{D5AF38E8-7A11-4216-A1AE-3176366556F3}" srcOrd="1" destOrd="0" presId="urn:microsoft.com/office/officeart/2005/8/layout/hierarchy6"/>
    <dgm:cxn modelId="{01F98C97-9A35-457D-B3C8-26B443BFD92A}" type="presParOf" srcId="{D5AF38E8-7A11-4216-A1AE-3176366556F3}" destId="{A890A6A1-C6D6-4D93-871E-1F7C698B2B62}" srcOrd="0" destOrd="0" presId="urn:microsoft.com/office/officeart/2005/8/layout/hierarchy6"/>
    <dgm:cxn modelId="{A8593911-101E-41E0-9ADB-E057A2BCCED1}" type="presParOf" srcId="{D5AF38E8-7A11-4216-A1AE-3176366556F3}" destId="{F1983A38-CF41-40BC-97E3-6CC4F7D61486}" srcOrd="1" destOrd="0" presId="urn:microsoft.com/office/officeart/2005/8/layout/hierarchy6"/>
    <dgm:cxn modelId="{C75E5642-3C5B-4C76-BF55-C1AE2E6B6621}" type="presParOf" srcId="{5A197565-F1E8-48F2-A8E8-508F6DE07939}" destId="{D40FE1B7-7CEF-4D39-8EBE-781D009EA492}" srcOrd="2" destOrd="0" presId="urn:microsoft.com/office/officeart/2005/8/layout/hierarchy6"/>
    <dgm:cxn modelId="{8A193583-C14F-4272-8EE3-BF7B6EB7453A}" type="presParOf" srcId="{5A197565-F1E8-48F2-A8E8-508F6DE07939}" destId="{CE5118A2-4A58-4BB5-9AC7-D327DA0D5780}" srcOrd="3" destOrd="0" presId="urn:microsoft.com/office/officeart/2005/8/layout/hierarchy6"/>
    <dgm:cxn modelId="{07AD7DEA-92B3-4E40-B8FC-0F224FC15F40}" type="presParOf" srcId="{CE5118A2-4A58-4BB5-9AC7-D327DA0D5780}" destId="{949F57BE-7773-4B80-A2C5-CC19371F14EF}" srcOrd="0" destOrd="0" presId="urn:microsoft.com/office/officeart/2005/8/layout/hierarchy6"/>
    <dgm:cxn modelId="{66D25883-5DAD-4307-ACCA-D678EF8DFD22}" type="presParOf" srcId="{CE5118A2-4A58-4BB5-9AC7-D327DA0D5780}" destId="{6E7DACBA-7F17-4B8F-968D-A48445AF32E5}" srcOrd="1" destOrd="0" presId="urn:microsoft.com/office/officeart/2005/8/layout/hierarchy6"/>
    <dgm:cxn modelId="{8CE6A053-C2D5-4D41-AC6A-7C1C161A4027}" type="presParOf" srcId="{0E3DB580-36CD-4A6D-95E0-D1E23D7BB488}" destId="{19C630E9-0CE5-410A-BACC-BA390CEA4691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89AD065-F772-46F3-9C28-5BD698AEFBE2}" type="doc">
      <dgm:prSet loTypeId="urn:microsoft.com/office/officeart/2005/8/layout/hierarchy6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cs-CZ"/>
        </a:p>
      </dgm:t>
    </dgm:pt>
    <dgm:pt modelId="{D4606667-8624-4A63-A030-EBAEF25E6C59}">
      <dgm:prSet phldrT="[Text]"/>
      <dgm:spPr/>
      <dgm:t>
        <a:bodyPr/>
        <a:lstStyle/>
        <a:p>
          <a:r>
            <a:rPr lang="cs-CZ" dirty="0" smtClean="0"/>
            <a:t>Zasedání Zastupitelstva města</a:t>
          </a:r>
          <a:endParaRPr lang="cs-CZ" dirty="0"/>
        </a:p>
      </dgm:t>
    </dgm:pt>
    <dgm:pt modelId="{D5CB763D-8E08-4B19-817C-E3E9FD85C966}" type="parTrans" cxnId="{7184CD42-7BF1-4C53-A18A-D0A87BE665A4}">
      <dgm:prSet/>
      <dgm:spPr/>
      <dgm:t>
        <a:bodyPr/>
        <a:lstStyle/>
        <a:p>
          <a:endParaRPr lang="cs-CZ"/>
        </a:p>
      </dgm:t>
    </dgm:pt>
    <dgm:pt modelId="{3269DFA8-2346-434C-AFF9-301B43DDA367}" type="sibTrans" cxnId="{7184CD42-7BF1-4C53-A18A-D0A87BE665A4}">
      <dgm:prSet/>
      <dgm:spPr/>
      <dgm:t>
        <a:bodyPr/>
        <a:lstStyle/>
        <a:p>
          <a:endParaRPr lang="cs-CZ"/>
        </a:p>
      </dgm:t>
    </dgm:pt>
    <dgm:pt modelId="{1657F9CF-8A00-4C2A-A345-0E55687C1791}">
      <dgm:prSet/>
      <dgm:spPr/>
      <dgm:t>
        <a:bodyPr/>
        <a:lstStyle/>
        <a:p>
          <a:r>
            <a:rPr lang="cs-CZ" dirty="0" smtClean="0"/>
            <a:t>Spustit halu Polárku?</a:t>
          </a:r>
          <a:endParaRPr lang="cs-CZ" dirty="0"/>
        </a:p>
      </dgm:t>
    </dgm:pt>
    <dgm:pt modelId="{45E83C24-5290-4814-A256-3964ECE8C8A3}" type="parTrans" cxnId="{1B162785-533F-4475-8DC8-A10600AE6E1A}">
      <dgm:prSet/>
      <dgm:spPr/>
      <dgm:t>
        <a:bodyPr/>
        <a:lstStyle/>
        <a:p>
          <a:endParaRPr lang="cs-CZ"/>
        </a:p>
      </dgm:t>
    </dgm:pt>
    <dgm:pt modelId="{BEB31413-354F-4BD3-8B9B-3E6E65328190}" type="sibTrans" cxnId="{1B162785-533F-4475-8DC8-A10600AE6E1A}">
      <dgm:prSet/>
      <dgm:spPr/>
      <dgm:t>
        <a:bodyPr/>
        <a:lstStyle/>
        <a:p>
          <a:endParaRPr lang="cs-CZ"/>
        </a:p>
      </dgm:t>
    </dgm:pt>
    <dgm:pt modelId="{9DDB2D9A-62F8-497E-BBDD-A575D7FC304E}">
      <dgm:prSet/>
      <dgm:spPr/>
      <dgm:t>
        <a:bodyPr/>
        <a:lstStyle/>
        <a:p>
          <a:r>
            <a:rPr lang="cs-CZ" dirty="0" smtClean="0"/>
            <a:t>ANO</a:t>
          </a:r>
          <a:endParaRPr lang="cs-CZ" dirty="0"/>
        </a:p>
      </dgm:t>
    </dgm:pt>
    <dgm:pt modelId="{8D9B97A6-2FBB-42B2-992E-402F7D354D63}" type="parTrans" cxnId="{EA3AC2A6-0066-48B5-BA66-83328FC3BCCA}">
      <dgm:prSet/>
      <dgm:spPr/>
      <dgm:t>
        <a:bodyPr/>
        <a:lstStyle/>
        <a:p>
          <a:endParaRPr lang="cs-CZ"/>
        </a:p>
      </dgm:t>
    </dgm:pt>
    <dgm:pt modelId="{4623C026-2C0C-4D70-9D93-5CDB847EBCC3}" type="sibTrans" cxnId="{EA3AC2A6-0066-48B5-BA66-83328FC3BCCA}">
      <dgm:prSet/>
      <dgm:spPr/>
      <dgm:t>
        <a:bodyPr/>
        <a:lstStyle/>
        <a:p>
          <a:endParaRPr lang="cs-CZ"/>
        </a:p>
      </dgm:t>
    </dgm:pt>
    <dgm:pt modelId="{31E780B9-BF6C-484D-976D-970FB97FB183}">
      <dgm:prSet/>
      <dgm:spPr/>
      <dgm:t>
        <a:bodyPr/>
        <a:lstStyle/>
        <a:p>
          <a:r>
            <a:rPr lang="cs-CZ" smtClean="0"/>
            <a:t>NE</a:t>
          </a:r>
          <a:endParaRPr lang="cs-CZ" dirty="0"/>
        </a:p>
      </dgm:t>
    </dgm:pt>
    <dgm:pt modelId="{D4A6CB76-0737-4BD5-AD13-88D809F22CEA}" type="parTrans" cxnId="{2C74FF38-A91C-427C-AE25-B1C86502F220}">
      <dgm:prSet/>
      <dgm:spPr/>
      <dgm:t>
        <a:bodyPr/>
        <a:lstStyle/>
        <a:p>
          <a:endParaRPr lang="cs-CZ"/>
        </a:p>
      </dgm:t>
    </dgm:pt>
    <dgm:pt modelId="{2F6DC9FA-B2A6-42DA-8ECF-503765BCDCF1}" type="sibTrans" cxnId="{2C74FF38-A91C-427C-AE25-B1C86502F220}">
      <dgm:prSet/>
      <dgm:spPr/>
      <dgm:t>
        <a:bodyPr/>
        <a:lstStyle/>
        <a:p>
          <a:endParaRPr lang="cs-CZ"/>
        </a:p>
      </dgm:t>
    </dgm:pt>
    <dgm:pt modelId="{823D1DC9-85BF-404C-8AC1-7D721A3429BF}">
      <dgm:prSet/>
      <dgm:spPr/>
      <dgm:t>
        <a:bodyPr/>
        <a:lstStyle/>
        <a:p>
          <a:r>
            <a:rPr lang="cs-CZ" dirty="0" smtClean="0"/>
            <a:t>Výstavba </a:t>
          </a:r>
          <a:r>
            <a:rPr lang="cs-CZ" dirty="0" smtClean="0"/>
            <a:t>OC ?</a:t>
          </a:r>
          <a:endParaRPr lang="cs-CZ" dirty="0"/>
        </a:p>
      </dgm:t>
    </dgm:pt>
    <dgm:pt modelId="{1A0BC093-7394-4D71-9CBE-DC1573E449F1}" type="parTrans" cxnId="{AF8B1835-6C3D-4CF4-AF09-9459823988B8}">
      <dgm:prSet/>
      <dgm:spPr/>
      <dgm:t>
        <a:bodyPr/>
        <a:lstStyle/>
        <a:p>
          <a:endParaRPr lang="cs-CZ"/>
        </a:p>
      </dgm:t>
    </dgm:pt>
    <dgm:pt modelId="{2807548D-5EAE-463E-A3BA-CE2BA6EBC64E}" type="sibTrans" cxnId="{AF8B1835-6C3D-4CF4-AF09-9459823988B8}">
      <dgm:prSet/>
      <dgm:spPr/>
      <dgm:t>
        <a:bodyPr/>
        <a:lstStyle/>
        <a:p>
          <a:endParaRPr lang="cs-CZ"/>
        </a:p>
      </dgm:t>
    </dgm:pt>
    <dgm:pt modelId="{C3D08E32-8D94-4D20-824F-E8CC1BD1DB2D}">
      <dgm:prSet/>
      <dgm:spPr/>
      <dgm:t>
        <a:bodyPr/>
        <a:lstStyle/>
        <a:p>
          <a:r>
            <a:rPr lang="cs-CZ" dirty="0" smtClean="0"/>
            <a:t>ANO</a:t>
          </a:r>
          <a:endParaRPr lang="cs-CZ" dirty="0"/>
        </a:p>
      </dgm:t>
    </dgm:pt>
    <dgm:pt modelId="{27860C8C-6F7F-49BE-98C3-5CB09BACF041}" type="parTrans" cxnId="{0ED3F1CD-631A-4124-8ACC-CB9C2FD45263}">
      <dgm:prSet/>
      <dgm:spPr/>
      <dgm:t>
        <a:bodyPr/>
        <a:lstStyle/>
        <a:p>
          <a:endParaRPr lang="cs-CZ"/>
        </a:p>
      </dgm:t>
    </dgm:pt>
    <dgm:pt modelId="{58A3C208-CAB6-4A2B-BD36-10BDBD9922A2}" type="sibTrans" cxnId="{0ED3F1CD-631A-4124-8ACC-CB9C2FD45263}">
      <dgm:prSet/>
      <dgm:spPr/>
      <dgm:t>
        <a:bodyPr/>
        <a:lstStyle/>
        <a:p>
          <a:endParaRPr lang="cs-CZ"/>
        </a:p>
      </dgm:t>
    </dgm:pt>
    <dgm:pt modelId="{A81D632D-D284-4D07-A87F-DD4FD85471CE}">
      <dgm:prSet/>
      <dgm:spPr/>
      <dgm:t>
        <a:bodyPr/>
        <a:lstStyle/>
        <a:p>
          <a:r>
            <a:rPr lang="cs-CZ" dirty="0" smtClean="0"/>
            <a:t>NE</a:t>
          </a:r>
          <a:endParaRPr lang="cs-CZ" dirty="0"/>
        </a:p>
      </dgm:t>
    </dgm:pt>
    <dgm:pt modelId="{119843D4-D6B1-4D94-B749-33FB7183F011}" type="parTrans" cxnId="{84D72D87-BE20-4E58-8394-9554AF37E189}">
      <dgm:prSet/>
      <dgm:spPr/>
      <dgm:t>
        <a:bodyPr/>
        <a:lstStyle/>
        <a:p>
          <a:endParaRPr lang="cs-CZ"/>
        </a:p>
      </dgm:t>
    </dgm:pt>
    <dgm:pt modelId="{493EA875-E1A3-4713-B26A-065316FDAC33}" type="sibTrans" cxnId="{84D72D87-BE20-4E58-8394-9554AF37E189}">
      <dgm:prSet/>
      <dgm:spPr/>
      <dgm:t>
        <a:bodyPr/>
        <a:lstStyle/>
        <a:p>
          <a:endParaRPr lang="cs-CZ"/>
        </a:p>
      </dgm:t>
    </dgm:pt>
    <dgm:pt modelId="{609844C1-F222-47FA-95C2-6EB24C9A331A}">
      <dgm:prSet/>
      <dgm:spPr/>
      <dgm:t>
        <a:bodyPr/>
        <a:lstStyle/>
        <a:p>
          <a:r>
            <a:rPr lang="cs-CZ" dirty="0" smtClean="0"/>
            <a:t>Výstavba </a:t>
          </a:r>
          <a:r>
            <a:rPr lang="cs-CZ" dirty="0" smtClean="0"/>
            <a:t>OC ?</a:t>
          </a:r>
          <a:endParaRPr lang="cs-CZ" dirty="0"/>
        </a:p>
      </dgm:t>
    </dgm:pt>
    <dgm:pt modelId="{2626090E-D87B-44C3-A6A3-8F79891D8DC7}" type="parTrans" cxnId="{533150F2-A1A1-47C8-A9DB-88298873681F}">
      <dgm:prSet/>
      <dgm:spPr/>
      <dgm:t>
        <a:bodyPr/>
        <a:lstStyle/>
        <a:p>
          <a:endParaRPr lang="cs-CZ"/>
        </a:p>
      </dgm:t>
    </dgm:pt>
    <dgm:pt modelId="{429AF94E-F707-4575-8D7F-297A176AF4AC}" type="sibTrans" cxnId="{533150F2-A1A1-47C8-A9DB-88298873681F}">
      <dgm:prSet/>
      <dgm:spPr/>
      <dgm:t>
        <a:bodyPr/>
        <a:lstStyle/>
        <a:p>
          <a:endParaRPr lang="cs-CZ"/>
        </a:p>
      </dgm:t>
    </dgm:pt>
    <dgm:pt modelId="{6B798B2A-038F-4A89-A527-0ECC235D6EAC}">
      <dgm:prSet/>
      <dgm:spPr/>
      <dgm:t>
        <a:bodyPr/>
        <a:lstStyle/>
        <a:p>
          <a:r>
            <a:rPr lang="cs-CZ" dirty="0" smtClean="0"/>
            <a:t>ANO</a:t>
          </a:r>
          <a:endParaRPr lang="cs-CZ" dirty="0"/>
        </a:p>
      </dgm:t>
    </dgm:pt>
    <dgm:pt modelId="{F05120FE-2B5F-4A05-824D-D9EECE07D8EB}" type="parTrans" cxnId="{45B18F38-D65C-4930-8ED0-93BAC24F3150}">
      <dgm:prSet/>
      <dgm:spPr/>
      <dgm:t>
        <a:bodyPr/>
        <a:lstStyle/>
        <a:p>
          <a:endParaRPr lang="cs-CZ"/>
        </a:p>
      </dgm:t>
    </dgm:pt>
    <dgm:pt modelId="{6026FB73-691A-44E1-AA53-D65026D3C23E}" type="sibTrans" cxnId="{45B18F38-D65C-4930-8ED0-93BAC24F3150}">
      <dgm:prSet/>
      <dgm:spPr/>
      <dgm:t>
        <a:bodyPr/>
        <a:lstStyle/>
        <a:p>
          <a:endParaRPr lang="cs-CZ"/>
        </a:p>
      </dgm:t>
    </dgm:pt>
    <dgm:pt modelId="{B4B1CAB7-086B-4A31-BC4E-D0772F13BACB}">
      <dgm:prSet/>
      <dgm:spPr/>
      <dgm:t>
        <a:bodyPr/>
        <a:lstStyle/>
        <a:p>
          <a:r>
            <a:rPr lang="cs-CZ" dirty="0" smtClean="0"/>
            <a:t>NE</a:t>
          </a:r>
          <a:endParaRPr lang="cs-CZ" dirty="0"/>
        </a:p>
      </dgm:t>
    </dgm:pt>
    <dgm:pt modelId="{069C16D0-AFF1-4A37-8E31-F117D7D2AC64}" type="parTrans" cxnId="{3E98C1DF-C663-4CB2-9D3B-D21F60876ADE}">
      <dgm:prSet/>
      <dgm:spPr/>
      <dgm:t>
        <a:bodyPr/>
        <a:lstStyle/>
        <a:p>
          <a:endParaRPr lang="cs-CZ"/>
        </a:p>
      </dgm:t>
    </dgm:pt>
    <dgm:pt modelId="{48020149-C521-4F41-8ED9-36545BAB5CE0}" type="sibTrans" cxnId="{3E98C1DF-C663-4CB2-9D3B-D21F60876ADE}">
      <dgm:prSet/>
      <dgm:spPr/>
      <dgm:t>
        <a:bodyPr/>
        <a:lstStyle/>
        <a:p>
          <a:endParaRPr lang="cs-CZ"/>
        </a:p>
      </dgm:t>
    </dgm:pt>
    <dgm:pt modelId="{0E3DB580-36CD-4A6D-95E0-D1E23D7BB488}" type="pres">
      <dgm:prSet presAssocID="{D89AD065-F772-46F3-9C28-5BD698AEFBE2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1155F8FA-718F-4996-A72A-3EE6899C0173}" type="pres">
      <dgm:prSet presAssocID="{D89AD065-F772-46F3-9C28-5BD698AEFBE2}" presName="hierFlow" presStyleCnt="0"/>
      <dgm:spPr/>
    </dgm:pt>
    <dgm:pt modelId="{784E2D05-3EAD-4F43-8A2B-92590B3BE9B2}" type="pres">
      <dgm:prSet presAssocID="{D89AD065-F772-46F3-9C28-5BD698AEFBE2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CBC029B7-5447-48CD-9C30-01CC0413EFD2}" type="pres">
      <dgm:prSet presAssocID="{D4606667-8624-4A63-A030-EBAEF25E6C59}" presName="Name14" presStyleCnt="0"/>
      <dgm:spPr/>
    </dgm:pt>
    <dgm:pt modelId="{E72C90FB-AD8C-4BE3-BD36-8C3ADBD7F4AD}" type="pres">
      <dgm:prSet presAssocID="{D4606667-8624-4A63-A030-EBAEF25E6C59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39A32176-C58F-4822-9B93-6836F8DB4FBA}" type="pres">
      <dgm:prSet presAssocID="{D4606667-8624-4A63-A030-EBAEF25E6C59}" presName="hierChild2" presStyleCnt="0"/>
      <dgm:spPr/>
    </dgm:pt>
    <dgm:pt modelId="{8FB21967-754F-4B76-8969-63E726935D04}" type="pres">
      <dgm:prSet presAssocID="{45E83C24-5290-4814-A256-3964ECE8C8A3}" presName="Name19" presStyleLbl="parChTrans1D2" presStyleIdx="0" presStyleCnt="1"/>
      <dgm:spPr/>
      <dgm:t>
        <a:bodyPr/>
        <a:lstStyle/>
        <a:p>
          <a:endParaRPr lang="cs-CZ"/>
        </a:p>
      </dgm:t>
    </dgm:pt>
    <dgm:pt modelId="{5749B92D-1171-4272-915F-EB87B476396D}" type="pres">
      <dgm:prSet presAssocID="{1657F9CF-8A00-4C2A-A345-0E55687C1791}" presName="Name21" presStyleCnt="0"/>
      <dgm:spPr/>
    </dgm:pt>
    <dgm:pt modelId="{C44BB0C4-7050-4E8C-A84A-4D409DDB8F52}" type="pres">
      <dgm:prSet presAssocID="{1657F9CF-8A00-4C2A-A345-0E55687C1791}" presName="level2Shape" presStyleLbl="node2" presStyleIdx="0" presStyleCnt="1"/>
      <dgm:spPr/>
      <dgm:t>
        <a:bodyPr/>
        <a:lstStyle/>
        <a:p>
          <a:endParaRPr lang="cs-CZ"/>
        </a:p>
      </dgm:t>
    </dgm:pt>
    <dgm:pt modelId="{7F62DF23-9B26-4462-88C7-BDDEDD6E8A1C}" type="pres">
      <dgm:prSet presAssocID="{1657F9CF-8A00-4C2A-A345-0E55687C1791}" presName="hierChild3" presStyleCnt="0"/>
      <dgm:spPr/>
    </dgm:pt>
    <dgm:pt modelId="{463F4A51-90F1-4C5B-8DDC-630365E325EE}" type="pres">
      <dgm:prSet presAssocID="{8D9B97A6-2FBB-42B2-992E-402F7D354D63}" presName="Name19" presStyleLbl="parChTrans1D3" presStyleIdx="0" presStyleCnt="2"/>
      <dgm:spPr/>
      <dgm:t>
        <a:bodyPr/>
        <a:lstStyle/>
        <a:p>
          <a:endParaRPr lang="cs-CZ"/>
        </a:p>
      </dgm:t>
    </dgm:pt>
    <dgm:pt modelId="{327CACAA-A161-47DC-BED1-9180B926EF1F}" type="pres">
      <dgm:prSet presAssocID="{9DDB2D9A-62F8-497E-BBDD-A575D7FC304E}" presName="Name21" presStyleCnt="0"/>
      <dgm:spPr/>
    </dgm:pt>
    <dgm:pt modelId="{BA4D6029-E3A8-458A-8C0F-01EB10F72D4A}" type="pres">
      <dgm:prSet presAssocID="{9DDB2D9A-62F8-497E-BBDD-A575D7FC304E}" presName="level2Shape" presStyleLbl="node3" presStyleIdx="0" presStyleCnt="2"/>
      <dgm:spPr/>
      <dgm:t>
        <a:bodyPr/>
        <a:lstStyle/>
        <a:p>
          <a:endParaRPr lang="cs-CZ"/>
        </a:p>
      </dgm:t>
    </dgm:pt>
    <dgm:pt modelId="{0714A3DB-769A-4194-BDF1-49B8188AA6D4}" type="pres">
      <dgm:prSet presAssocID="{9DDB2D9A-62F8-497E-BBDD-A575D7FC304E}" presName="hierChild3" presStyleCnt="0"/>
      <dgm:spPr/>
    </dgm:pt>
    <dgm:pt modelId="{71CD3C4A-D895-4526-A584-7AEE956661B4}" type="pres">
      <dgm:prSet presAssocID="{1A0BC093-7394-4D71-9CBE-DC1573E449F1}" presName="Name19" presStyleLbl="parChTrans1D4" presStyleIdx="0" presStyleCnt="6"/>
      <dgm:spPr/>
      <dgm:t>
        <a:bodyPr/>
        <a:lstStyle/>
        <a:p>
          <a:endParaRPr lang="cs-CZ"/>
        </a:p>
      </dgm:t>
    </dgm:pt>
    <dgm:pt modelId="{FB53DB4B-0CF9-4734-91A3-F116F9267CFC}" type="pres">
      <dgm:prSet presAssocID="{823D1DC9-85BF-404C-8AC1-7D721A3429BF}" presName="Name21" presStyleCnt="0"/>
      <dgm:spPr/>
    </dgm:pt>
    <dgm:pt modelId="{453808D2-2F77-435F-820E-8E8B16EA0AA8}" type="pres">
      <dgm:prSet presAssocID="{823D1DC9-85BF-404C-8AC1-7D721A3429BF}" presName="level2Shape" presStyleLbl="node4" presStyleIdx="0" presStyleCnt="6"/>
      <dgm:spPr/>
      <dgm:t>
        <a:bodyPr/>
        <a:lstStyle/>
        <a:p>
          <a:endParaRPr lang="cs-CZ"/>
        </a:p>
      </dgm:t>
    </dgm:pt>
    <dgm:pt modelId="{343C5C6F-96E6-488E-86BA-A00B85CDCE03}" type="pres">
      <dgm:prSet presAssocID="{823D1DC9-85BF-404C-8AC1-7D721A3429BF}" presName="hierChild3" presStyleCnt="0"/>
      <dgm:spPr/>
    </dgm:pt>
    <dgm:pt modelId="{6A46167E-D79D-44B5-9A90-6F1CB2A913DC}" type="pres">
      <dgm:prSet presAssocID="{27860C8C-6F7F-49BE-98C3-5CB09BACF041}" presName="Name19" presStyleLbl="parChTrans1D4" presStyleIdx="1" presStyleCnt="6"/>
      <dgm:spPr/>
      <dgm:t>
        <a:bodyPr/>
        <a:lstStyle/>
        <a:p>
          <a:endParaRPr lang="cs-CZ"/>
        </a:p>
      </dgm:t>
    </dgm:pt>
    <dgm:pt modelId="{C98B8F03-C7C2-4249-9D12-663531A40859}" type="pres">
      <dgm:prSet presAssocID="{C3D08E32-8D94-4D20-824F-E8CC1BD1DB2D}" presName="Name21" presStyleCnt="0"/>
      <dgm:spPr/>
    </dgm:pt>
    <dgm:pt modelId="{340BC79A-1F86-410E-8195-71D87633FC67}" type="pres">
      <dgm:prSet presAssocID="{C3D08E32-8D94-4D20-824F-E8CC1BD1DB2D}" presName="level2Shape" presStyleLbl="node4" presStyleIdx="1" presStyleCnt="6"/>
      <dgm:spPr/>
      <dgm:t>
        <a:bodyPr/>
        <a:lstStyle/>
        <a:p>
          <a:endParaRPr lang="cs-CZ"/>
        </a:p>
      </dgm:t>
    </dgm:pt>
    <dgm:pt modelId="{76FF3C6B-1757-436C-8F82-B31A0A5F1F55}" type="pres">
      <dgm:prSet presAssocID="{C3D08E32-8D94-4D20-824F-E8CC1BD1DB2D}" presName="hierChild3" presStyleCnt="0"/>
      <dgm:spPr/>
    </dgm:pt>
    <dgm:pt modelId="{0AC6ED49-66D2-41A9-B2FE-612C991454EA}" type="pres">
      <dgm:prSet presAssocID="{119843D4-D6B1-4D94-B749-33FB7183F011}" presName="Name19" presStyleLbl="parChTrans1D4" presStyleIdx="2" presStyleCnt="6"/>
      <dgm:spPr/>
      <dgm:t>
        <a:bodyPr/>
        <a:lstStyle/>
        <a:p>
          <a:endParaRPr lang="cs-CZ"/>
        </a:p>
      </dgm:t>
    </dgm:pt>
    <dgm:pt modelId="{BACCC2BD-6F53-4D15-876C-392F94EB3995}" type="pres">
      <dgm:prSet presAssocID="{A81D632D-D284-4D07-A87F-DD4FD85471CE}" presName="Name21" presStyleCnt="0"/>
      <dgm:spPr/>
    </dgm:pt>
    <dgm:pt modelId="{05C6A87A-702C-4BD9-A6C0-50C97ACA4E29}" type="pres">
      <dgm:prSet presAssocID="{A81D632D-D284-4D07-A87F-DD4FD85471CE}" presName="level2Shape" presStyleLbl="node4" presStyleIdx="2" presStyleCnt="6"/>
      <dgm:spPr/>
      <dgm:t>
        <a:bodyPr/>
        <a:lstStyle/>
        <a:p>
          <a:endParaRPr lang="cs-CZ"/>
        </a:p>
      </dgm:t>
    </dgm:pt>
    <dgm:pt modelId="{80C52B5F-6C99-45D3-A9C9-0C1FFF23BAAB}" type="pres">
      <dgm:prSet presAssocID="{A81D632D-D284-4D07-A87F-DD4FD85471CE}" presName="hierChild3" presStyleCnt="0"/>
      <dgm:spPr/>
    </dgm:pt>
    <dgm:pt modelId="{E8D98355-0D23-4126-B973-A17F0D39062C}" type="pres">
      <dgm:prSet presAssocID="{D4A6CB76-0737-4BD5-AD13-88D809F22CEA}" presName="Name19" presStyleLbl="parChTrans1D3" presStyleIdx="1" presStyleCnt="2"/>
      <dgm:spPr/>
      <dgm:t>
        <a:bodyPr/>
        <a:lstStyle/>
        <a:p>
          <a:endParaRPr lang="cs-CZ"/>
        </a:p>
      </dgm:t>
    </dgm:pt>
    <dgm:pt modelId="{5D3CDD96-F99E-45A9-AB59-9E50A13B3D33}" type="pres">
      <dgm:prSet presAssocID="{31E780B9-BF6C-484D-976D-970FB97FB183}" presName="Name21" presStyleCnt="0"/>
      <dgm:spPr/>
    </dgm:pt>
    <dgm:pt modelId="{69CC69AE-CFA3-437F-A086-4FC762F809F1}" type="pres">
      <dgm:prSet presAssocID="{31E780B9-BF6C-484D-976D-970FB97FB183}" presName="level2Shape" presStyleLbl="node3" presStyleIdx="1" presStyleCnt="2"/>
      <dgm:spPr/>
      <dgm:t>
        <a:bodyPr/>
        <a:lstStyle/>
        <a:p>
          <a:endParaRPr lang="cs-CZ"/>
        </a:p>
      </dgm:t>
    </dgm:pt>
    <dgm:pt modelId="{1BAFE8BF-E714-4A02-BD7C-DEDC1CDFDAB2}" type="pres">
      <dgm:prSet presAssocID="{31E780B9-BF6C-484D-976D-970FB97FB183}" presName="hierChild3" presStyleCnt="0"/>
      <dgm:spPr/>
    </dgm:pt>
    <dgm:pt modelId="{3998C570-EB2E-414D-A050-1AE4D9B23D5C}" type="pres">
      <dgm:prSet presAssocID="{2626090E-D87B-44C3-A6A3-8F79891D8DC7}" presName="Name19" presStyleLbl="parChTrans1D4" presStyleIdx="3" presStyleCnt="6"/>
      <dgm:spPr/>
      <dgm:t>
        <a:bodyPr/>
        <a:lstStyle/>
        <a:p>
          <a:endParaRPr lang="cs-CZ"/>
        </a:p>
      </dgm:t>
    </dgm:pt>
    <dgm:pt modelId="{FC00AF1E-5810-47BF-8437-A5A0D3B68D3A}" type="pres">
      <dgm:prSet presAssocID="{609844C1-F222-47FA-95C2-6EB24C9A331A}" presName="Name21" presStyleCnt="0"/>
      <dgm:spPr/>
    </dgm:pt>
    <dgm:pt modelId="{051F62C4-B351-4A48-860E-A5F7E1DC861F}" type="pres">
      <dgm:prSet presAssocID="{609844C1-F222-47FA-95C2-6EB24C9A331A}" presName="level2Shape" presStyleLbl="node4" presStyleIdx="3" presStyleCnt="6"/>
      <dgm:spPr/>
      <dgm:t>
        <a:bodyPr/>
        <a:lstStyle/>
        <a:p>
          <a:endParaRPr lang="cs-CZ"/>
        </a:p>
      </dgm:t>
    </dgm:pt>
    <dgm:pt modelId="{5A197565-F1E8-48F2-A8E8-508F6DE07939}" type="pres">
      <dgm:prSet presAssocID="{609844C1-F222-47FA-95C2-6EB24C9A331A}" presName="hierChild3" presStyleCnt="0"/>
      <dgm:spPr/>
    </dgm:pt>
    <dgm:pt modelId="{6140732E-9960-4DED-9F95-EF2EAB883C09}" type="pres">
      <dgm:prSet presAssocID="{F05120FE-2B5F-4A05-824D-D9EECE07D8EB}" presName="Name19" presStyleLbl="parChTrans1D4" presStyleIdx="4" presStyleCnt="6"/>
      <dgm:spPr/>
      <dgm:t>
        <a:bodyPr/>
        <a:lstStyle/>
        <a:p>
          <a:endParaRPr lang="cs-CZ"/>
        </a:p>
      </dgm:t>
    </dgm:pt>
    <dgm:pt modelId="{D5AF38E8-7A11-4216-A1AE-3176366556F3}" type="pres">
      <dgm:prSet presAssocID="{6B798B2A-038F-4A89-A527-0ECC235D6EAC}" presName="Name21" presStyleCnt="0"/>
      <dgm:spPr/>
    </dgm:pt>
    <dgm:pt modelId="{A890A6A1-C6D6-4D93-871E-1F7C698B2B62}" type="pres">
      <dgm:prSet presAssocID="{6B798B2A-038F-4A89-A527-0ECC235D6EAC}" presName="level2Shape" presStyleLbl="node4" presStyleIdx="4" presStyleCnt="6"/>
      <dgm:spPr/>
      <dgm:t>
        <a:bodyPr/>
        <a:lstStyle/>
        <a:p>
          <a:endParaRPr lang="cs-CZ"/>
        </a:p>
      </dgm:t>
    </dgm:pt>
    <dgm:pt modelId="{F1983A38-CF41-40BC-97E3-6CC4F7D61486}" type="pres">
      <dgm:prSet presAssocID="{6B798B2A-038F-4A89-A527-0ECC235D6EAC}" presName="hierChild3" presStyleCnt="0"/>
      <dgm:spPr/>
    </dgm:pt>
    <dgm:pt modelId="{D40FE1B7-7CEF-4D39-8EBE-781D009EA492}" type="pres">
      <dgm:prSet presAssocID="{069C16D0-AFF1-4A37-8E31-F117D7D2AC64}" presName="Name19" presStyleLbl="parChTrans1D4" presStyleIdx="5" presStyleCnt="6"/>
      <dgm:spPr/>
      <dgm:t>
        <a:bodyPr/>
        <a:lstStyle/>
        <a:p>
          <a:endParaRPr lang="cs-CZ"/>
        </a:p>
      </dgm:t>
    </dgm:pt>
    <dgm:pt modelId="{CE5118A2-4A58-4BB5-9AC7-D327DA0D5780}" type="pres">
      <dgm:prSet presAssocID="{B4B1CAB7-086B-4A31-BC4E-D0772F13BACB}" presName="Name21" presStyleCnt="0"/>
      <dgm:spPr/>
    </dgm:pt>
    <dgm:pt modelId="{949F57BE-7773-4B80-A2C5-CC19371F14EF}" type="pres">
      <dgm:prSet presAssocID="{B4B1CAB7-086B-4A31-BC4E-D0772F13BACB}" presName="level2Shape" presStyleLbl="node4" presStyleIdx="5" presStyleCnt="6"/>
      <dgm:spPr/>
      <dgm:t>
        <a:bodyPr/>
        <a:lstStyle/>
        <a:p>
          <a:endParaRPr lang="cs-CZ"/>
        </a:p>
      </dgm:t>
    </dgm:pt>
    <dgm:pt modelId="{6E7DACBA-7F17-4B8F-968D-A48445AF32E5}" type="pres">
      <dgm:prSet presAssocID="{B4B1CAB7-086B-4A31-BC4E-D0772F13BACB}" presName="hierChild3" presStyleCnt="0"/>
      <dgm:spPr/>
    </dgm:pt>
    <dgm:pt modelId="{19C630E9-0CE5-410A-BACC-BA390CEA4691}" type="pres">
      <dgm:prSet presAssocID="{D89AD065-F772-46F3-9C28-5BD698AEFBE2}" presName="bgShapesFlow" presStyleCnt="0"/>
      <dgm:spPr/>
    </dgm:pt>
  </dgm:ptLst>
  <dgm:cxnLst>
    <dgm:cxn modelId="{6D5844B8-48B5-4686-93E7-2C9AD8493AA0}" type="presOf" srcId="{C3D08E32-8D94-4D20-824F-E8CC1BD1DB2D}" destId="{340BC79A-1F86-410E-8195-71D87633FC67}" srcOrd="0" destOrd="0" presId="urn:microsoft.com/office/officeart/2005/8/layout/hierarchy6"/>
    <dgm:cxn modelId="{45B18F38-D65C-4930-8ED0-93BAC24F3150}" srcId="{609844C1-F222-47FA-95C2-6EB24C9A331A}" destId="{6B798B2A-038F-4A89-A527-0ECC235D6EAC}" srcOrd="0" destOrd="0" parTransId="{F05120FE-2B5F-4A05-824D-D9EECE07D8EB}" sibTransId="{6026FB73-691A-44E1-AA53-D65026D3C23E}"/>
    <dgm:cxn modelId="{F9D96E04-8459-4252-85C4-36F9DE593B42}" type="presOf" srcId="{A81D632D-D284-4D07-A87F-DD4FD85471CE}" destId="{05C6A87A-702C-4BD9-A6C0-50C97ACA4E29}" srcOrd="0" destOrd="0" presId="urn:microsoft.com/office/officeart/2005/8/layout/hierarchy6"/>
    <dgm:cxn modelId="{2C74FF38-A91C-427C-AE25-B1C86502F220}" srcId="{1657F9CF-8A00-4C2A-A345-0E55687C1791}" destId="{31E780B9-BF6C-484D-976D-970FB97FB183}" srcOrd="1" destOrd="0" parTransId="{D4A6CB76-0737-4BD5-AD13-88D809F22CEA}" sibTransId="{2F6DC9FA-B2A6-42DA-8ECF-503765BCDCF1}"/>
    <dgm:cxn modelId="{EA3AC2A6-0066-48B5-BA66-83328FC3BCCA}" srcId="{1657F9CF-8A00-4C2A-A345-0E55687C1791}" destId="{9DDB2D9A-62F8-497E-BBDD-A575D7FC304E}" srcOrd="0" destOrd="0" parTransId="{8D9B97A6-2FBB-42B2-992E-402F7D354D63}" sibTransId="{4623C026-2C0C-4D70-9D93-5CDB847EBCC3}"/>
    <dgm:cxn modelId="{731CC34B-99C0-4B3E-9504-F4CEDE5671FA}" type="presOf" srcId="{D4A6CB76-0737-4BD5-AD13-88D809F22CEA}" destId="{E8D98355-0D23-4126-B973-A17F0D39062C}" srcOrd="0" destOrd="0" presId="urn:microsoft.com/office/officeart/2005/8/layout/hierarchy6"/>
    <dgm:cxn modelId="{3E98C1DF-C663-4CB2-9D3B-D21F60876ADE}" srcId="{609844C1-F222-47FA-95C2-6EB24C9A331A}" destId="{B4B1CAB7-086B-4A31-BC4E-D0772F13BACB}" srcOrd="1" destOrd="0" parTransId="{069C16D0-AFF1-4A37-8E31-F117D7D2AC64}" sibTransId="{48020149-C521-4F41-8ED9-36545BAB5CE0}"/>
    <dgm:cxn modelId="{9A9BF45F-AEB0-4142-825E-29C951985121}" type="presOf" srcId="{45E83C24-5290-4814-A256-3964ECE8C8A3}" destId="{8FB21967-754F-4B76-8969-63E726935D04}" srcOrd="0" destOrd="0" presId="urn:microsoft.com/office/officeart/2005/8/layout/hierarchy6"/>
    <dgm:cxn modelId="{1B162785-533F-4475-8DC8-A10600AE6E1A}" srcId="{D4606667-8624-4A63-A030-EBAEF25E6C59}" destId="{1657F9CF-8A00-4C2A-A345-0E55687C1791}" srcOrd="0" destOrd="0" parTransId="{45E83C24-5290-4814-A256-3964ECE8C8A3}" sibTransId="{BEB31413-354F-4BD3-8B9B-3E6E65328190}"/>
    <dgm:cxn modelId="{E0450917-D1D8-468D-AEF4-53C92B2FB013}" type="presOf" srcId="{8D9B97A6-2FBB-42B2-992E-402F7D354D63}" destId="{463F4A51-90F1-4C5B-8DDC-630365E325EE}" srcOrd="0" destOrd="0" presId="urn:microsoft.com/office/officeart/2005/8/layout/hierarchy6"/>
    <dgm:cxn modelId="{C357CE0A-7094-4C06-819F-D47FF4059384}" type="presOf" srcId="{1A0BC093-7394-4D71-9CBE-DC1573E449F1}" destId="{71CD3C4A-D895-4526-A584-7AEE956661B4}" srcOrd="0" destOrd="0" presId="urn:microsoft.com/office/officeart/2005/8/layout/hierarchy6"/>
    <dgm:cxn modelId="{60DED8F4-D402-4B58-A91C-FCC84E9EA9D7}" type="presOf" srcId="{823D1DC9-85BF-404C-8AC1-7D721A3429BF}" destId="{453808D2-2F77-435F-820E-8E8B16EA0AA8}" srcOrd="0" destOrd="0" presId="urn:microsoft.com/office/officeart/2005/8/layout/hierarchy6"/>
    <dgm:cxn modelId="{FB4FEC14-E764-4A9A-AB24-6E37C5100456}" type="presOf" srcId="{F05120FE-2B5F-4A05-824D-D9EECE07D8EB}" destId="{6140732E-9960-4DED-9F95-EF2EAB883C09}" srcOrd="0" destOrd="0" presId="urn:microsoft.com/office/officeart/2005/8/layout/hierarchy6"/>
    <dgm:cxn modelId="{AF8B1835-6C3D-4CF4-AF09-9459823988B8}" srcId="{9DDB2D9A-62F8-497E-BBDD-A575D7FC304E}" destId="{823D1DC9-85BF-404C-8AC1-7D721A3429BF}" srcOrd="0" destOrd="0" parTransId="{1A0BC093-7394-4D71-9CBE-DC1573E449F1}" sibTransId="{2807548D-5EAE-463E-A3BA-CE2BA6EBC64E}"/>
    <dgm:cxn modelId="{533150F2-A1A1-47C8-A9DB-88298873681F}" srcId="{31E780B9-BF6C-484D-976D-970FB97FB183}" destId="{609844C1-F222-47FA-95C2-6EB24C9A331A}" srcOrd="0" destOrd="0" parTransId="{2626090E-D87B-44C3-A6A3-8F79891D8DC7}" sibTransId="{429AF94E-F707-4575-8D7F-297A176AF4AC}"/>
    <dgm:cxn modelId="{12AF7445-A09F-476D-8FFA-2EB935C52829}" type="presOf" srcId="{1657F9CF-8A00-4C2A-A345-0E55687C1791}" destId="{C44BB0C4-7050-4E8C-A84A-4D409DDB8F52}" srcOrd="0" destOrd="0" presId="urn:microsoft.com/office/officeart/2005/8/layout/hierarchy6"/>
    <dgm:cxn modelId="{0F7A65A7-C593-4B49-8DDB-6D07DD12ED2F}" type="presOf" srcId="{119843D4-D6B1-4D94-B749-33FB7183F011}" destId="{0AC6ED49-66D2-41A9-B2FE-612C991454EA}" srcOrd="0" destOrd="0" presId="urn:microsoft.com/office/officeart/2005/8/layout/hierarchy6"/>
    <dgm:cxn modelId="{84D72D87-BE20-4E58-8394-9554AF37E189}" srcId="{823D1DC9-85BF-404C-8AC1-7D721A3429BF}" destId="{A81D632D-D284-4D07-A87F-DD4FD85471CE}" srcOrd="1" destOrd="0" parTransId="{119843D4-D6B1-4D94-B749-33FB7183F011}" sibTransId="{493EA875-E1A3-4713-B26A-065316FDAC33}"/>
    <dgm:cxn modelId="{6F3C2DEE-17E0-4152-A24A-DA91746678FA}" type="presOf" srcId="{D4606667-8624-4A63-A030-EBAEF25E6C59}" destId="{E72C90FB-AD8C-4BE3-BD36-8C3ADBD7F4AD}" srcOrd="0" destOrd="0" presId="urn:microsoft.com/office/officeart/2005/8/layout/hierarchy6"/>
    <dgm:cxn modelId="{2A0579A1-5221-47CD-96D4-0C980367F2A7}" type="presOf" srcId="{6B798B2A-038F-4A89-A527-0ECC235D6EAC}" destId="{A890A6A1-C6D6-4D93-871E-1F7C698B2B62}" srcOrd="0" destOrd="0" presId="urn:microsoft.com/office/officeart/2005/8/layout/hierarchy6"/>
    <dgm:cxn modelId="{7184CD42-7BF1-4C53-A18A-D0A87BE665A4}" srcId="{D89AD065-F772-46F3-9C28-5BD698AEFBE2}" destId="{D4606667-8624-4A63-A030-EBAEF25E6C59}" srcOrd="0" destOrd="0" parTransId="{D5CB763D-8E08-4B19-817C-E3E9FD85C966}" sibTransId="{3269DFA8-2346-434C-AFF9-301B43DDA367}"/>
    <dgm:cxn modelId="{CC9D2782-52FF-4C63-A457-CF75094D295B}" type="presOf" srcId="{31E780B9-BF6C-484D-976D-970FB97FB183}" destId="{69CC69AE-CFA3-437F-A086-4FC762F809F1}" srcOrd="0" destOrd="0" presId="urn:microsoft.com/office/officeart/2005/8/layout/hierarchy6"/>
    <dgm:cxn modelId="{8CBBA2B6-8EF7-425E-BE95-55BD1C5A7071}" type="presOf" srcId="{609844C1-F222-47FA-95C2-6EB24C9A331A}" destId="{051F62C4-B351-4A48-860E-A5F7E1DC861F}" srcOrd="0" destOrd="0" presId="urn:microsoft.com/office/officeart/2005/8/layout/hierarchy6"/>
    <dgm:cxn modelId="{FEDE8D74-46E3-4708-9025-71B49BC88579}" type="presOf" srcId="{27860C8C-6F7F-49BE-98C3-5CB09BACF041}" destId="{6A46167E-D79D-44B5-9A90-6F1CB2A913DC}" srcOrd="0" destOrd="0" presId="urn:microsoft.com/office/officeart/2005/8/layout/hierarchy6"/>
    <dgm:cxn modelId="{A46AB4E8-CDCD-4A57-B392-48FCE731A4B5}" type="presOf" srcId="{9DDB2D9A-62F8-497E-BBDD-A575D7FC304E}" destId="{BA4D6029-E3A8-458A-8C0F-01EB10F72D4A}" srcOrd="0" destOrd="0" presId="urn:microsoft.com/office/officeart/2005/8/layout/hierarchy6"/>
    <dgm:cxn modelId="{0ED3F1CD-631A-4124-8ACC-CB9C2FD45263}" srcId="{823D1DC9-85BF-404C-8AC1-7D721A3429BF}" destId="{C3D08E32-8D94-4D20-824F-E8CC1BD1DB2D}" srcOrd="0" destOrd="0" parTransId="{27860C8C-6F7F-49BE-98C3-5CB09BACF041}" sibTransId="{58A3C208-CAB6-4A2B-BD36-10BDBD9922A2}"/>
    <dgm:cxn modelId="{AED6B65C-DD0D-4C67-8BDB-7F8B7071A8CD}" type="presOf" srcId="{B4B1CAB7-086B-4A31-BC4E-D0772F13BACB}" destId="{949F57BE-7773-4B80-A2C5-CC19371F14EF}" srcOrd="0" destOrd="0" presId="urn:microsoft.com/office/officeart/2005/8/layout/hierarchy6"/>
    <dgm:cxn modelId="{EA4EE484-6028-475A-8C7B-EDCCBB9884CB}" type="presOf" srcId="{2626090E-D87B-44C3-A6A3-8F79891D8DC7}" destId="{3998C570-EB2E-414D-A050-1AE4D9B23D5C}" srcOrd="0" destOrd="0" presId="urn:microsoft.com/office/officeart/2005/8/layout/hierarchy6"/>
    <dgm:cxn modelId="{3FB555B4-6367-4637-8A0C-40604A033ADB}" type="presOf" srcId="{D89AD065-F772-46F3-9C28-5BD698AEFBE2}" destId="{0E3DB580-36CD-4A6D-95E0-D1E23D7BB488}" srcOrd="0" destOrd="0" presId="urn:microsoft.com/office/officeart/2005/8/layout/hierarchy6"/>
    <dgm:cxn modelId="{D62F4E9E-9181-4AE7-B26A-3F0C5EBC69C9}" type="presOf" srcId="{069C16D0-AFF1-4A37-8E31-F117D7D2AC64}" destId="{D40FE1B7-7CEF-4D39-8EBE-781D009EA492}" srcOrd="0" destOrd="0" presId="urn:microsoft.com/office/officeart/2005/8/layout/hierarchy6"/>
    <dgm:cxn modelId="{68CBD088-4FE9-485F-8D87-A2D0A1D6380E}" type="presParOf" srcId="{0E3DB580-36CD-4A6D-95E0-D1E23D7BB488}" destId="{1155F8FA-718F-4996-A72A-3EE6899C0173}" srcOrd="0" destOrd="0" presId="urn:microsoft.com/office/officeart/2005/8/layout/hierarchy6"/>
    <dgm:cxn modelId="{A9109AF8-5713-4CB7-8B9F-75DBF427AA6D}" type="presParOf" srcId="{1155F8FA-718F-4996-A72A-3EE6899C0173}" destId="{784E2D05-3EAD-4F43-8A2B-92590B3BE9B2}" srcOrd="0" destOrd="0" presId="urn:microsoft.com/office/officeart/2005/8/layout/hierarchy6"/>
    <dgm:cxn modelId="{8E9D1D1E-D794-480F-B618-8180AEE89107}" type="presParOf" srcId="{784E2D05-3EAD-4F43-8A2B-92590B3BE9B2}" destId="{CBC029B7-5447-48CD-9C30-01CC0413EFD2}" srcOrd="0" destOrd="0" presId="urn:microsoft.com/office/officeart/2005/8/layout/hierarchy6"/>
    <dgm:cxn modelId="{D74829A7-9CDF-45EE-916C-C656244DFFAF}" type="presParOf" srcId="{CBC029B7-5447-48CD-9C30-01CC0413EFD2}" destId="{E72C90FB-AD8C-4BE3-BD36-8C3ADBD7F4AD}" srcOrd="0" destOrd="0" presId="urn:microsoft.com/office/officeart/2005/8/layout/hierarchy6"/>
    <dgm:cxn modelId="{2A1909E0-04E6-474D-BC29-868553AD78DB}" type="presParOf" srcId="{CBC029B7-5447-48CD-9C30-01CC0413EFD2}" destId="{39A32176-C58F-4822-9B93-6836F8DB4FBA}" srcOrd="1" destOrd="0" presId="urn:microsoft.com/office/officeart/2005/8/layout/hierarchy6"/>
    <dgm:cxn modelId="{8ABFA78C-D724-4C7E-8364-381174C09D5D}" type="presParOf" srcId="{39A32176-C58F-4822-9B93-6836F8DB4FBA}" destId="{8FB21967-754F-4B76-8969-63E726935D04}" srcOrd="0" destOrd="0" presId="urn:microsoft.com/office/officeart/2005/8/layout/hierarchy6"/>
    <dgm:cxn modelId="{5131CE07-5E4A-4BBA-B51A-AA9E31F5E94C}" type="presParOf" srcId="{39A32176-C58F-4822-9B93-6836F8DB4FBA}" destId="{5749B92D-1171-4272-915F-EB87B476396D}" srcOrd="1" destOrd="0" presId="urn:microsoft.com/office/officeart/2005/8/layout/hierarchy6"/>
    <dgm:cxn modelId="{B5184540-A94E-4EB9-989F-6E1CFEDA7AF5}" type="presParOf" srcId="{5749B92D-1171-4272-915F-EB87B476396D}" destId="{C44BB0C4-7050-4E8C-A84A-4D409DDB8F52}" srcOrd="0" destOrd="0" presId="urn:microsoft.com/office/officeart/2005/8/layout/hierarchy6"/>
    <dgm:cxn modelId="{3CD3B138-9156-42EE-98A4-FB5DEEE6CE3D}" type="presParOf" srcId="{5749B92D-1171-4272-915F-EB87B476396D}" destId="{7F62DF23-9B26-4462-88C7-BDDEDD6E8A1C}" srcOrd="1" destOrd="0" presId="urn:microsoft.com/office/officeart/2005/8/layout/hierarchy6"/>
    <dgm:cxn modelId="{110FDFBA-1724-413B-8126-3EA9F02ABB71}" type="presParOf" srcId="{7F62DF23-9B26-4462-88C7-BDDEDD6E8A1C}" destId="{463F4A51-90F1-4C5B-8DDC-630365E325EE}" srcOrd="0" destOrd="0" presId="urn:microsoft.com/office/officeart/2005/8/layout/hierarchy6"/>
    <dgm:cxn modelId="{0C610BD9-1873-46FE-82E0-F5438974158F}" type="presParOf" srcId="{7F62DF23-9B26-4462-88C7-BDDEDD6E8A1C}" destId="{327CACAA-A161-47DC-BED1-9180B926EF1F}" srcOrd="1" destOrd="0" presId="urn:microsoft.com/office/officeart/2005/8/layout/hierarchy6"/>
    <dgm:cxn modelId="{277C4A0F-6E33-4B84-8F5E-6DCC2929D955}" type="presParOf" srcId="{327CACAA-A161-47DC-BED1-9180B926EF1F}" destId="{BA4D6029-E3A8-458A-8C0F-01EB10F72D4A}" srcOrd="0" destOrd="0" presId="urn:microsoft.com/office/officeart/2005/8/layout/hierarchy6"/>
    <dgm:cxn modelId="{F19AE64C-E67F-495C-9BC3-030EB9C9352C}" type="presParOf" srcId="{327CACAA-A161-47DC-BED1-9180B926EF1F}" destId="{0714A3DB-769A-4194-BDF1-49B8188AA6D4}" srcOrd="1" destOrd="0" presId="urn:microsoft.com/office/officeart/2005/8/layout/hierarchy6"/>
    <dgm:cxn modelId="{6C6C8A68-3C12-430A-9E98-5AEA13DB1964}" type="presParOf" srcId="{0714A3DB-769A-4194-BDF1-49B8188AA6D4}" destId="{71CD3C4A-D895-4526-A584-7AEE956661B4}" srcOrd="0" destOrd="0" presId="urn:microsoft.com/office/officeart/2005/8/layout/hierarchy6"/>
    <dgm:cxn modelId="{D07CB358-63E9-479C-965E-EA41BE7CD270}" type="presParOf" srcId="{0714A3DB-769A-4194-BDF1-49B8188AA6D4}" destId="{FB53DB4B-0CF9-4734-91A3-F116F9267CFC}" srcOrd="1" destOrd="0" presId="urn:microsoft.com/office/officeart/2005/8/layout/hierarchy6"/>
    <dgm:cxn modelId="{7253CF61-79A6-43FF-9507-119CD16FEBE3}" type="presParOf" srcId="{FB53DB4B-0CF9-4734-91A3-F116F9267CFC}" destId="{453808D2-2F77-435F-820E-8E8B16EA0AA8}" srcOrd="0" destOrd="0" presId="urn:microsoft.com/office/officeart/2005/8/layout/hierarchy6"/>
    <dgm:cxn modelId="{55002430-9264-40EF-A2F0-76D15CE8F86A}" type="presParOf" srcId="{FB53DB4B-0CF9-4734-91A3-F116F9267CFC}" destId="{343C5C6F-96E6-488E-86BA-A00B85CDCE03}" srcOrd="1" destOrd="0" presId="urn:microsoft.com/office/officeart/2005/8/layout/hierarchy6"/>
    <dgm:cxn modelId="{8484E3A6-A6C8-4906-BF53-2E552A974084}" type="presParOf" srcId="{343C5C6F-96E6-488E-86BA-A00B85CDCE03}" destId="{6A46167E-D79D-44B5-9A90-6F1CB2A913DC}" srcOrd="0" destOrd="0" presId="urn:microsoft.com/office/officeart/2005/8/layout/hierarchy6"/>
    <dgm:cxn modelId="{76A03438-9B18-4C8F-81F4-1079FA205CBD}" type="presParOf" srcId="{343C5C6F-96E6-488E-86BA-A00B85CDCE03}" destId="{C98B8F03-C7C2-4249-9D12-663531A40859}" srcOrd="1" destOrd="0" presId="urn:microsoft.com/office/officeart/2005/8/layout/hierarchy6"/>
    <dgm:cxn modelId="{45F696FB-B4C1-4BCD-8B72-17012992CD9F}" type="presParOf" srcId="{C98B8F03-C7C2-4249-9D12-663531A40859}" destId="{340BC79A-1F86-410E-8195-71D87633FC67}" srcOrd="0" destOrd="0" presId="urn:microsoft.com/office/officeart/2005/8/layout/hierarchy6"/>
    <dgm:cxn modelId="{F859B62A-58F2-4961-B4D8-3AABEE6617FF}" type="presParOf" srcId="{C98B8F03-C7C2-4249-9D12-663531A40859}" destId="{76FF3C6B-1757-436C-8F82-B31A0A5F1F55}" srcOrd="1" destOrd="0" presId="urn:microsoft.com/office/officeart/2005/8/layout/hierarchy6"/>
    <dgm:cxn modelId="{9CA64678-A5E2-4E8B-B572-EE2252939AB9}" type="presParOf" srcId="{343C5C6F-96E6-488E-86BA-A00B85CDCE03}" destId="{0AC6ED49-66D2-41A9-B2FE-612C991454EA}" srcOrd="2" destOrd="0" presId="urn:microsoft.com/office/officeart/2005/8/layout/hierarchy6"/>
    <dgm:cxn modelId="{369E23B0-CFB5-4715-A613-14FF5DC6DE4E}" type="presParOf" srcId="{343C5C6F-96E6-488E-86BA-A00B85CDCE03}" destId="{BACCC2BD-6F53-4D15-876C-392F94EB3995}" srcOrd="3" destOrd="0" presId="urn:microsoft.com/office/officeart/2005/8/layout/hierarchy6"/>
    <dgm:cxn modelId="{66C66A53-8699-4D65-BD20-61B19E3622E3}" type="presParOf" srcId="{BACCC2BD-6F53-4D15-876C-392F94EB3995}" destId="{05C6A87A-702C-4BD9-A6C0-50C97ACA4E29}" srcOrd="0" destOrd="0" presId="urn:microsoft.com/office/officeart/2005/8/layout/hierarchy6"/>
    <dgm:cxn modelId="{D39F91C8-FF2E-408F-A1D0-86C9C27FBDF0}" type="presParOf" srcId="{BACCC2BD-6F53-4D15-876C-392F94EB3995}" destId="{80C52B5F-6C99-45D3-A9C9-0C1FFF23BAAB}" srcOrd="1" destOrd="0" presId="urn:microsoft.com/office/officeart/2005/8/layout/hierarchy6"/>
    <dgm:cxn modelId="{ED1A1130-EF79-4BEE-AEA7-C43414CCC3B8}" type="presParOf" srcId="{7F62DF23-9B26-4462-88C7-BDDEDD6E8A1C}" destId="{E8D98355-0D23-4126-B973-A17F0D39062C}" srcOrd="2" destOrd="0" presId="urn:microsoft.com/office/officeart/2005/8/layout/hierarchy6"/>
    <dgm:cxn modelId="{EC492031-9D0F-4060-8733-49D0A5D98A7F}" type="presParOf" srcId="{7F62DF23-9B26-4462-88C7-BDDEDD6E8A1C}" destId="{5D3CDD96-F99E-45A9-AB59-9E50A13B3D33}" srcOrd="3" destOrd="0" presId="urn:microsoft.com/office/officeart/2005/8/layout/hierarchy6"/>
    <dgm:cxn modelId="{F1F946F0-A7BB-43C1-9273-7D6F8C5E3C76}" type="presParOf" srcId="{5D3CDD96-F99E-45A9-AB59-9E50A13B3D33}" destId="{69CC69AE-CFA3-437F-A086-4FC762F809F1}" srcOrd="0" destOrd="0" presId="urn:microsoft.com/office/officeart/2005/8/layout/hierarchy6"/>
    <dgm:cxn modelId="{3B6F2956-072E-4804-96C8-AB59518DCEC7}" type="presParOf" srcId="{5D3CDD96-F99E-45A9-AB59-9E50A13B3D33}" destId="{1BAFE8BF-E714-4A02-BD7C-DEDC1CDFDAB2}" srcOrd="1" destOrd="0" presId="urn:microsoft.com/office/officeart/2005/8/layout/hierarchy6"/>
    <dgm:cxn modelId="{77C5B2F5-1C76-4547-BED5-F0E95C3BDD65}" type="presParOf" srcId="{1BAFE8BF-E714-4A02-BD7C-DEDC1CDFDAB2}" destId="{3998C570-EB2E-414D-A050-1AE4D9B23D5C}" srcOrd="0" destOrd="0" presId="urn:microsoft.com/office/officeart/2005/8/layout/hierarchy6"/>
    <dgm:cxn modelId="{24DFEB8E-6C39-4EAC-BFA8-18A43458FE2F}" type="presParOf" srcId="{1BAFE8BF-E714-4A02-BD7C-DEDC1CDFDAB2}" destId="{FC00AF1E-5810-47BF-8437-A5A0D3B68D3A}" srcOrd="1" destOrd="0" presId="urn:microsoft.com/office/officeart/2005/8/layout/hierarchy6"/>
    <dgm:cxn modelId="{BC4FA7C4-1ACB-47C6-92CB-052257CF3E8D}" type="presParOf" srcId="{FC00AF1E-5810-47BF-8437-A5A0D3B68D3A}" destId="{051F62C4-B351-4A48-860E-A5F7E1DC861F}" srcOrd="0" destOrd="0" presId="urn:microsoft.com/office/officeart/2005/8/layout/hierarchy6"/>
    <dgm:cxn modelId="{43E99B01-ABA9-481B-9ABE-B8EBD61A0BE0}" type="presParOf" srcId="{FC00AF1E-5810-47BF-8437-A5A0D3B68D3A}" destId="{5A197565-F1E8-48F2-A8E8-508F6DE07939}" srcOrd="1" destOrd="0" presId="urn:microsoft.com/office/officeart/2005/8/layout/hierarchy6"/>
    <dgm:cxn modelId="{3E6F18B1-7970-4CF5-BA06-062A4A41F9EF}" type="presParOf" srcId="{5A197565-F1E8-48F2-A8E8-508F6DE07939}" destId="{6140732E-9960-4DED-9F95-EF2EAB883C09}" srcOrd="0" destOrd="0" presId="urn:microsoft.com/office/officeart/2005/8/layout/hierarchy6"/>
    <dgm:cxn modelId="{CBAA28A9-7685-4585-8406-55470CFBD5B7}" type="presParOf" srcId="{5A197565-F1E8-48F2-A8E8-508F6DE07939}" destId="{D5AF38E8-7A11-4216-A1AE-3176366556F3}" srcOrd="1" destOrd="0" presId="urn:microsoft.com/office/officeart/2005/8/layout/hierarchy6"/>
    <dgm:cxn modelId="{8C3E6804-102B-412A-81FF-E110EA3099B2}" type="presParOf" srcId="{D5AF38E8-7A11-4216-A1AE-3176366556F3}" destId="{A890A6A1-C6D6-4D93-871E-1F7C698B2B62}" srcOrd="0" destOrd="0" presId="urn:microsoft.com/office/officeart/2005/8/layout/hierarchy6"/>
    <dgm:cxn modelId="{6BC822D4-BE5E-4B18-BE6D-6F4093D39B13}" type="presParOf" srcId="{D5AF38E8-7A11-4216-A1AE-3176366556F3}" destId="{F1983A38-CF41-40BC-97E3-6CC4F7D61486}" srcOrd="1" destOrd="0" presId="urn:microsoft.com/office/officeart/2005/8/layout/hierarchy6"/>
    <dgm:cxn modelId="{B45F765E-D0B5-49DA-BD52-A370CE2E0CF7}" type="presParOf" srcId="{5A197565-F1E8-48F2-A8E8-508F6DE07939}" destId="{D40FE1B7-7CEF-4D39-8EBE-781D009EA492}" srcOrd="2" destOrd="0" presId="urn:microsoft.com/office/officeart/2005/8/layout/hierarchy6"/>
    <dgm:cxn modelId="{D19B5D85-DB32-4AAF-8B8E-7BDF1D639FC2}" type="presParOf" srcId="{5A197565-F1E8-48F2-A8E8-508F6DE07939}" destId="{CE5118A2-4A58-4BB5-9AC7-D327DA0D5780}" srcOrd="3" destOrd="0" presId="urn:microsoft.com/office/officeart/2005/8/layout/hierarchy6"/>
    <dgm:cxn modelId="{63947AC7-04FE-49BC-A351-F21FBBDDC328}" type="presParOf" srcId="{CE5118A2-4A58-4BB5-9AC7-D327DA0D5780}" destId="{949F57BE-7773-4B80-A2C5-CC19371F14EF}" srcOrd="0" destOrd="0" presId="urn:microsoft.com/office/officeart/2005/8/layout/hierarchy6"/>
    <dgm:cxn modelId="{15D2D7BE-BB86-4EBF-B792-8265F37F5864}" type="presParOf" srcId="{CE5118A2-4A58-4BB5-9AC7-D327DA0D5780}" destId="{6E7DACBA-7F17-4B8F-968D-A48445AF32E5}" srcOrd="1" destOrd="0" presId="urn:microsoft.com/office/officeart/2005/8/layout/hierarchy6"/>
    <dgm:cxn modelId="{6DF16383-C28F-4FA2-BCD3-B67DCB50AB81}" type="presParOf" srcId="{0E3DB580-36CD-4A6D-95E0-D1E23D7BB488}" destId="{19C630E9-0CE5-410A-BACC-BA390CEA4691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89AD065-F772-46F3-9C28-5BD698AEFBE2}" type="doc">
      <dgm:prSet loTypeId="urn:microsoft.com/office/officeart/2005/8/layout/hierarchy6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cs-CZ"/>
        </a:p>
      </dgm:t>
    </dgm:pt>
    <dgm:pt modelId="{D4606667-8624-4A63-A030-EBAEF25E6C59}">
      <dgm:prSet phldrT="[Text]"/>
      <dgm:spPr/>
      <dgm:t>
        <a:bodyPr/>
        <a:lstStyle/>
        <a:p>
          <a:r>
            <a:rPr lang="cs-CZ" dirty="0" smtClean="0"/>
            <a:t>Zasedání Zastupitelstva města</a:t>
          </a:r>
          <a:endParaRPr lang="cs-CZ" dirty="0"/>
        </a:p>
      </dgm:t>
    </dgm:pt>
    <dgm:pt modelId="{D5CB763D-8E08-4B19-817C-E3E9FD85C966}" type="parTrans" cxnId="{7184CD42-7BF1-4C53-A18A-D0A87BE665A4}">
      <dgm:prSet/>
      <dgm:spPr/>
      <dgm:t>
        <a:bodyPr/>
        <a:lstStyle/>
        <a:p>
          <a:endParaRPr lang="cs-CZ"/>
        </a:p>
      </dgm:t>
    </dgm:pt>
    <dgm:pt modelId="{3269DFA8-2346-434C-AFF9-301B43DDA367}" type="sibTrans" cxnId="{7184CD42-7BF1-4C53-A18A-D0A87BE665A4}">
      <dgm:prSet/>
      <dgm:spPr/>
      <dgm:t>
        <a:bodyPr/>
        <a:lstStyle/>
        <a:p>
          <a:endParaRPr lang="cs-CZ"/>
        </a:p>
      </dgm:t>
    </dgm:pt>
    <dgm:pt modelId="{1657F9CF-8A00-4C2A-A345-0E55687C1791}">
      <dgm:prSet/>
      <dgm:spPr/>
      <dgm:t>
        <a:bodyPr/>
        <a:lstStyle/>
        <a:p>
          <a:r>
            <a:rPr lang="cs-CZ" dirty="0" smtClean="0"/>
            <a:t>Spustit halu Polárku?</a:t>
          </a:r>
          <a:endParaRPr lang="cs-CZ" dirty="0"/>
        </a:p>
      </dgm:t>
    </dgm:pt>
    <dgm:pt modelId="{45E83C24-5290-4814-A256-3964ECE8C8A3}" type="parTrans" cxnId="{1B162785-533F-4475-8DC8-A10600AE6E1A}">
      <dgm:prSet/>
      <dgm:spPr/>
      <dgm:t>
        <a:bodyPr/>
        <a:lstStyle/>
        <a:p>
          <a:endParaRPr lang="cs-CZ"/>
        </a:p>
      </dgm:t>
    </dgm:pt>
    <dgm:pt modelId="{BEB31413-354F-4BD3-8B9B-3E6E65328190}" type="sibTrans" cxnId="{1B162785-533F-4475-8DC8-A10600AE6E1A}">
      <dgm:prSet/>
      <dgm:spPr/>
      <dgm:t>
        <a:bodyPr/>
        <a:lstStyle/>
        <a:p>
          <a:endParaRPr lang="cs-CZ"/>
        </a:p>
      </dgm:t>
    </dgm:pt>
    <dgm:pt modelId="{9DDB2D9A-62F8-497E-BBDD-A575D7FC304E}">
      <dgm:prSet/>
      <dgm:spPr/>
      <dgm:t>
        <a:bodyPr/>
        <a:lstStyle/>
        <a:p>
          <a:r>
            <a:rPr lang="cs-CZ" dirty="0" smtClean="0"/>
            <a:t>ANO</a:t>
          </a:r>
          <a:endParaRPr lang="cs-CZ" dirty="0"/>
        </a:p>
      </dgm:t>
    </dgm:pt>
    <dgm:pt modelId="{8D9B97A6-2FBB-42B2-992E-402F7D354D63}" type="parTrans" cxnId="{EA3AC2A6-0066-48B5-BA66-83328FC3BCCA}">
      <dgm:prSet/>
      <dgm:spPr/>
      <dgm:t>
        <a:bodyPr/>
        <a:lstStyle/>
        <a:p>
          <a:endParaRPr lang="cs-CZ"/>
        </a:p>
      </dgm:t>
    </dgm:pt>
    <dgm:pt modelId="{4623C026-2C0C-4D70-9D93-5CDB847EBCC3}" type="sibTrans" cxnId="{EA3AC2A6-0066-48B5-BA66-83328FC3BCCA}">
      <dgm:prSet/>
      <dgm:spPr/>
      <dgm:t>
        <a:bodyPr/>
        <a:lstStyle/>
        <a:p>
          <a:endParaRPr lang="cs-CZ"/>
        </a:p>
      </dgm:t>
    </dgm:pt>
    <dgm:pt modelId="{31E780B9-BF6C-484D-976D-970FB97FB183}">
      <dgm:prSet/>
      <dgm:spPr/>
      <dgm:t>
        <a:bodyPr/>
        <a:lstStyle/>
        <a:p>
          <a:r>
            <a:rPr lang="cs-CZ" smtClean="0"/>
            <a:t>NE</a:t>
          </a:r>
          <a:endParaRPr lang="cs-CZ" dirty="0"/>
        </a:p>
      </dgm:t>
    </dgm:pt>
    <dgm:pt modelId="{D4A6CB76-0737-4BD5-AD13-88D809F22CEA}" type="parTrans" cxnId="{2C74FF38-A91C-427C-AE25-B1C86502F220}">
      <dgm:prSet/>
      <dgm:spPr/>
      <dgm:t>
        <a:bodyPr/>
        <a:lstStyle/>
        <a:p>
          <a:endParaRPr lang="cs-CZ"/>
        </a:p>
      </dgm:t>
    </dgm:pt>
    <dgm:pt modelId="{2F6DC9FA-B2A6-42DA-8ECF-503765BCDCF1}" type="sibTrans" cxnId="{2C74FF38-A91C-427C-AE25-B1C86502F220}">
      <dgm:prSet/>
      <dgm:spPr/>
      <dgm:t>
        <a:bodyPr/>
        <a:lstStyle/>
        <a:p>
          <a:endParaRPr lang="cs-CZ"/>
        </a:p>
      </dgm:t>
    </dgm:pt>
    <dgm:pt modelId="{823D1DC9-85BF-404C-8AC1-7D721A3429BF}">
      <dgm:prSet/>
      <dgm:spPr/>
      <dgm:t>
        <a:bodyPr/>
        <a:lstStyle/>
        <a:p>
          <a:r>
            <a:rPr lang="cs-CZ" dirty="0" smtClean="0"/>
            <a:t>Výstavba </a:t>
          </a:r>
          <a:r>
            <a:rPr lang="cs-CZ" dirty="0" smtClean="0"/>
            <a:t>OC ?</a:t>
          </a:r>
          <a:endParaRPr lang="cs-CZ" dirty="0"/>
        </a:p>
      </dgm:t>
    </dgm:pt>
    <dgm:pt modelId="{1A0BC093-7394-4D71-9CBE-DC1573E449F1}" type="parTrans" cxnId="{AF8B1835-6C3D-4CF4-AF09-9459823988B8}">
      <dgm:prSet/>
      <dgm:spPr/>
      <dgm:t>
        <a:bodyPr/>
        <a:lstStyle/>
        <a:p>
          <a:endParaRPr lang="cs-CZ"/>
        </a:p>
      </dgm:t>
    </dgm:pt>
    <dgm:pt modelId="{2807548D-5EAE-463E-A3BA-CE2BA6EBC64E}" type="sibTrans" cxnId="{AF8B1835-6C3D-4CF4-AF09-9459823988B8}">
      <dgm:prSet/>
      <dgm:spPr/>
      <dgm:t>
        <a:bodyPr/>
        <a:lstStyle/>
        <a:p>
          <a:endParaRPr lang="cs-CZ"/>
        </a:p>
      </dgm:t>
    </dgm:pt>
    <dgm:pt modelId="{C3D08E32-8D94-4D20-824F-E8CC1BD1DB2D}">
      <dgm:prSet/>
      <dgm:spPr/>
      <dgm:t>
        <a:bodyPr/>
        <a:lstStyle/>
        <a:p>
          <a:r>
            <a:rPr lang="cs-CZ" dirty="0" smtClean="0"/>
            <a:t>ANO</a:t>
          </a:r>
          <a:endParaRPr lang="cs-CZ" dirty="0"/>
        </a:p>
      </dgm:t>
    </dgm:pt>
    <dgm:pt modelId="{27860C8C-6F7F-49BE-98C3-5CB09BACF041}" type="parTrans" cxnId="{0ED3F1CD-631A-4124-8ACC-CB9C2FD45263}">
      <dgm:prSet/>
      <dgm:spPr/>
      <dgm:t>
        <a:bodyPr/>
        <a:lstStyle/>
        <a:p>
          <a:endParaRPr lang="cs-CZ"/>
        </a:p>
      </dgm:t>
    </dgm:pt>
    <dgm:pt modelId="{58A3C208-CAB6-4A2B-BD36-10BDBD9922A2}" type="sibTrans" cxnId="{0ED3F1CD-631A-4124-8ACC-CB9C2FD45263}">
      <dgm:prSet/>
      <dgm:spPr/>
      <dgm:t>
        <a:bodyPr/>
        <a:lstStyle/>
        <a:p>
          <a:endParaRPr lang="cs-CZ"/>
        </a:p>
      </dgm:t>
    </dgm:pt>
    <dgm:pt modelId="{A81D632D-D284-4D07-A87F-DD4FD85471CE}">
      <dgm:prSet/>
      <dgm:spPr/>
      <dgm:t>
        <a:bodyPr/>
        <a:lstStyle/>
        <a:p>
          <a:r>
            <a:rPr lang="cs-CZ" dirty="0" smtClean="0"/>
            <a:t>NE</a:t>
          </a:r>
          <a:endParaRPr lang="cs-CZ" dirty="0"/>
        </a:p>
      </dgm:t>
    </dgm:pt>
    <dgm:pt modelId="{119843D4-D6B1-4D94-B749-33FB7183F011}" type="parTrans" cxnId="{84D72D87-BE20-4E58-8394-9554AF37E189}">
      <dgm:prSet/>
      <dgm:spPr/>
      <dgm:t>
        <a:bodyPr/>
        <a:lstStyle/>
        <a:p>
          <a:endParaRPr lang="cs-CZ"/>
        </a:p>
      </dgm:t>
    </dgm:pt>
    <dgm:pt modelId="{493EA875-E1A3-4713-B26A-065316FDAC33}" type="sibTrans" cxnId="{84D72D87-BE20-4E58-8394-9554AF37E189}">
      <dgm:prSet/>
      <dgm:spPr/>
      <dgm:t>
        <a:bodyPr/>
        <a:lstStyle/>
        <a:p>
          <a:endParaRPr lang="cs-CZ"/>
        </a:p>
      </dgm:t>
    </dgm:pt>
    <dgm:pt modelId="{609844C1-F222-47FA-95C2-6EB24C9A331A}">
      <dgm:prSet/>
      <dgm:spPr/>
      <dgm:t>
        <a:bodyPr/>
        <a:lstStyle/>
        <a:p>
          <a:r>
            <a:rPr lang="cs-CZ" dirty="0" smtClean="0"/>
            <a:t>Výstavba </a:t>
          </a:r>
          <a:r>
            <a:rPr lang="cs-CZ" dirty="0" smtClean="0"/>
            <a:t>OC ?</a:t>
          </a:r>
          <a:endParaRPr lang="cs-CZ" dirty="0"/>
        </a:p>
      </dgm:t>
    </dgm:pt>
    <dgm:pt modelId="{2626090E-D87B-44C3-A6A3-8F79891D8DC7}" type="parTrans" cxnId="{533150F2-A1A1-47C8-A9DB-88298873681F}">
      <dgm:prSet/>
      <dgm:spPr/>
      <dgm:t>
        <a:bodyPr/>
        <a:lstStyle/>
        <a:p>
          <a:endParaRPr lang="cs-CZ"/>
        </a:p>
      </dgm:t>
    </dgm:pt>
    <dgm:pt modelId="{429AF94E-F707-4575-8D7F-297A176AF4AC}" type="sibTrans" cxnId="{533150F2-A1A1-47C8-A9DB-88298873681F}">
      <dgm:prSet/>
      <dgm:spPr/>
      <dgm:t>
        <a:bodyPr/>
        <a:lstStyle/>
        <a:p>
          <a:endParaRPr lang="cs-CZ"/>
        </a:p>
      </dgm:t>
    </dgm:pt>
    <dgm:pt modelId="{B4B1CAB7-086B-4A31-BC4E-D0772F13BACB}">
      <dgm:prSet/>
      <dgm:spPr/>
      <dgm:t>
        <a:bodyPr/>
        <a:lstStyle/>
        <a:p>
          <a:r>
            <a:rPr lang="cs-CZ" dirty="0" smtClean="0"/>
            <a:t>NE</a:t>
          </a:r>
          <a:endParaRPr lang="cs-CZ" dirty="0"/>
        </a:p>
      </dgm:t>
    </dgm:pt>
    <dgm:pt modelId="{48020149-C521-4F41-8ED9-36545BAB5CE0}" type="sibTrans" cxnId="{3E98C1DF-C663-4CB2-9D3B-D21F60876ADE}">
      <dgm:prSet/>
      <dgm:spPr/>
      <dgm:t>
        <a:bodyPr/>
        <a:lstStyle/>
        <a:p>
          <a:endParaRPr lang="cs-CZ"/>
        </a:p>
      </dgm:t>
    </dgm:pt>
    <dgm:pt modelId="{069C16D0-AFF1-4A37-8E31-F117D7D2AC64}" type="parTrans" cxnId="{3E98C1DF-C663-4CB2-9D3B-D21F60876ADE}">
      <dgm:prSet/>
      <dgm:spPr/>
      <dgm:t>
        <a:bodyPr/>
        <a:lstStyle/>
        <a:p>
          <a:endParaRPr lang="cs-CZ"/>
        </a:p>
      </dgm:t>
    </dgm:pt>
    <dgm:pt modelId="{6B798B2A-038F-4A89-A527-0ECC235D6EAC}">
      <dgm:prSet/>
      <dgm:spPr/>
      <dgm:t>
        <a:bodyPr/>
        <a:lstStyle/>
        <a:p>
          <a:r>
            <a:rPr lang="cs-CZ" dirty="0" smtClean="0"/>
            <a:t>ANO</a:t>
          </a:r>
          <a:endParaRPr lang="cs-CZ" dirty="0"/>
        </a:p>
      </dgm:t>
    </dgm:pt>
    <dgm:pt modelId="{6026FB73-691A-44E1-AA53-D65026D3C23E}" type="sibTrans" cxnId="{45B18F38-D65C-4930-8ED0-93BAC24F3150}">
      <dgm:prSet/>
      <dgm:spPr/>
      <dgm:t>
        <a:bodyPr/>
        <a:lstStyle/>
        <a:p>
          <a:endParaRPr lang="cs-CZ"/>
        </a:p>
      </dgm:t>
    </dgm:pt>
    <dgm:pt modelId="{F05120FE-2B5F-4A05-824D-D9EECE07D8EB}" type="parTrans" cxnId="{45B18F38-D65C-4930-8ED0-93BAC24F3150}">
      <dgm:prSet/>
      <dgm:spPr/>
      <dgm:t>
        <a:bodyPr/>
        <a:lstStyle/>
        <a:p>
          <a:endParaRPr lang="cs-CZ"/>
        </a:p>
      </dgm:t>
    </dgm:pt>
    <dgm:pt modelId="{0E3DB580-36CD-4A6D-95E0-D1E23D7BB488}" type="pres">
      <dgm:prSet presAssocID="{D89AD065-F772-46F3-9C28-5BD698AEFBE2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1155F8FA-718F-4996-A72A-3EE6899C0173}" type="pres">
      <dgm:prSet presAssocID="{D89AD065-F772-46F3-9C28-5BD698AEFBE2}" presName="hierFlow" presStyleCnt="0"/>
      <dgm:spPr/>
    </dgm:pt>
    <dgm:pt modelId="{784E2D05-3EAD-4F43-8A2B-92590B3BE9B2}" type="pres">
      <dgm:prSet presAssocID="{D89AD065-F772-46F3-9C28-5BD698AEFBE2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CBC029B7-5447-48CD-9C30-01CC0413EFD2}" type="pres">
      <dgm:prSet presAssocID="{D4606667-8624-4A63-A030-EBAEF25E6C59}" presName="Name14" presStyleCnt="0"/>
      <dgm:spPr/>
    </dgm:pt>
    <dgm:pt modelId="{E72C90FB-AD8C-4BE3-BD36-8C3ADBD7F4AD}" type="pres">
      <dgm:prSet presAssocID="{D4606667-8624-4A63-A030-EBAEF25E6C59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39A32176-C58F-4822-9B93-6836F8DB4FBA}" type="pres">
      <dgm:prSet presAssocID="{D4606667-8624-4A63-A030-EBAEF25E6C59}" presName="hierChild2" presStyleCnt="0"/>
      <dgm:spPr/>
    </dgm:pt>
    <dgm:pt modelId="{8FB21967-754F-4B76-8969-63E726935D04}" type="pres">
      <dgm:prSet presAssocID="{45E83C24-5290-4814-A256-3964ECE8C8A3}" presName="Name19" presStyleLbl="parChTrans1D2" presStyleIdx="0" presStyleCnt="1"/>
      <dgm:spPr/>
      <dgm:t>
        <a:bodyPr/>
        <a:lstStyle/>
        <a:p>
          <a:endParaRPr lang="cs-CZ"/>
        </a:p>
      </dgm:t>
    </dgm:pt>
    <dgm:pt modelId="{5749B92D-1171-4272-915F-EB87B476396D}" type="pres">
      <dgm:prSet presAssocID="{1657F9CF-8A00-4C2A-A345-0E55687C1791}" presName="Name21" presStyleCnt="0"/>
      <dgm:spPr/>
    </dgm:pt>
    <dgm:pt modelId="{C44BB0C4-7050-4E8C-A84A-4D409DDB8F52}" type="pres">
      <dgm:prSet presAssocID="{1657F9CF-8A00-4C2A-A345-0E55687C1791}" presName="level2Shape" presStyleLbl="node2" presStyleIdx="0" presStyleCnt="1"/>
      <dgm:spPr/>
      <dgm:t>
        <a:bodyPr/>
        <a:lstStyle/>
        <a:p>
          <a:endParaRPr lang="cs-CZ"/>
        </a:p>
      </dgm:t>
    </dgm:pt>
    <dgm:pt modelId="{7F62DF23-9B26-4462-88C7-BDDEDD6E8A1C}" type="pres">
      <dgm:prSet presAssocID="{1657F9CF-8A00-4C2A-A345-0E55687C1791}" presName="hierChild3" presStyleCnt="0"/>
      <dgm:spPr/>
    </dgm:pt>
    <dgm:pt modelId="{463F4A51-90F1-4C5B-8DDC-630365E325EE}" type="pres">
      <dgm:prSet presAssocID="{8D9B97A6-2FBB-42B2-992E-402F7D354D63}" presName="Name19" presStyleLbl="parChTrans1D3" presStyleIdx="0" presStyleCnt="2"/>
      <dgm:spPr/>
      <dgm:t>
        <a:bodyPr/>
        <a:lstStyle/>
        <a:p>
          <a:endParaRPr lang="cs-CZ"/>
        </a:p>
      </dgm:t>
    </dgm:pt>
    <dgm:pt modelId="{327CACAA-A161-47DC-BED1-9180B926EF1F}" type="pres">
      <dgm:prSet presAssocID="{9DDB2D9A-62F8-497E-BBDD-A575D7FC304E}" presName="Name21" presStyleCnt="0"/>
      <dgm:spPr/>
    </dgm:pt>
    <dgm:pt modelId="{BA4D6029-E3A8-458A-8C0F-01EB10F72D4A}" type="pres">
      <dgm:prSet presAssocID="{9DDB2D9A-62F8-497E-BBDD-A575D7FC304E}" presName="level2Shape" presStyleLbl="node3" presStyleIdx="0" presStyleCnt="2"/>
      <dgm:spPr/>
      <dgm:t>
        <a:bodyPr/>
        <a:lstStyle/>
        <a:p>
          <a:endParaRPr lang="cs-CZ"/>
        </a:p>
      </dgm:t>
    </dgm:pt>
    <dgm:pt modelId="{0714A3DB-769A-4194-BDF1-49B8188AA6D4}" type="pres">
      <dgm:prSet presAssocID="{9DDB2D9A-62F8-497E-BBDD-A575D7FC304E}" presName="hierChild3" presStyleCnt="0"/>
      <dgm:spPr/>
    </dgm:pt>
    <dgm:pt modelId="{71CD3C4A-D895-4526-A584-7AEE956661B4}" type="pres">
      <dgm:prSet presAssocID="{1A0BC093-7394-4D71-9CBE-DC1573E449F1}" presName="Name19" presStyleLbl="parChTrans1D4" presStyleIdx="0" presStyleCnt="6"/>
      <dgm:spPr/>
      <dgm:t>
        <a:bodyPr/>
        <a:lstStyle/>
        <a:p>
          <a:endParaRPr lang="cs-CZ"/>
        </a:p>
      </dgm:t>
    </dgm:pt>
    <dgm:pt modelId="{FB53DB4B-0CF9-4734-91A3-F116F9267CFC}" type="pres">
      <dgm:prSet presAssocID="{823D1DC9-85BF-404C-8AC1-7D721A3429BF}" presName="Name21" presStyleCnt="0"/>
      <dgm:spPr/>
    </dgm:pt>
    <dgm:pt modelId="{453808D2-2F77-435F-820E-8E8B16EA0AA8}" type="pres">
      <dgm:prSet presAssocID="{823D1DC9-85BF-404C-8AC1-7D721A3429BF}" presName="level2Shape" presStyleLbl="node4" presStyleIdx="0" presStyleCnt="6" custLinFactX="34115" custLinFactNeighborX="100000" custLinFactNeighborY="6013"/>
      <dgm:spPr/>
      <dgm:t>
        <a:bodyPr/>
        <a:lstStyle/>
        <a:p>
          <a:endParaRPr lang="cs-CZ"/>
        </a:p>
      </dgm:t>
    </dgm:pt>
    <dgm:pt modelId="{343C5C6F-96E6-488E-86BA-A00B85CDCE03}" type="pres">
      <dgm:prSet presAssocID="{823D1DC9-85BF-404C-8AC1-7D721A3429BF}" presName="hierChild3" presStyleCnt="0"/>
      <dgm:spPr/>
    </dgm:pt>
    <dgm:pt modelId="{6A46167E-D79D-44B5-9A90-6F1CB2A913DC}" type="pres">
      <dgm:prSet presAssocID="{27860C8C-6F7F-49BE-98C3-5CB09BACF041}" presName="Name19" presStyleLbl="parChTrans1D4" presStyleIdx="1" presStyleCnt="6"/>
      <dgm:spPr/>
      <dgm:t>
        <a:bodyPr/>
        <a:lstStyle/>
        <a:p>
          <a:endParaRPr lang="cs-CZ"/>
        </a:p>
      </dgm:t>
    </dgm:pt>
    <dgm:pt modelId="{C98B8F03-C7C2-4249-9D12-663531A40859}" type="pres">
      <dgm:prSet presAssocID="{C3D08E32-8D94-4D20-824F-E8CC1BD1DB2D}" presName="Name21" presStyleCnt="0"/>
      <dgm:spPr/>
    </dgm:pt>
    <dgm:pt modelId="{340BC79A-1F86-410E-8195-71D87633FC67}" type="pres">
      <dgm:prSet presAssocID="{C3D08E32-8D94-4D20-824F-E8CC1BD1DB2D}" presName="level2Shape" presStyleLbl="node4" presStyleIdx="1" presStyleCnt="6" custLinFactX="34115" custLinFactNeighborX="100000" custLinFactNeighborY="2032"/>
      <dgm:spPr/>
      <dgm:t>
        <a:bodyPr/>
        <a:lstStyle/>
        <a:p>
          <a:endParaRPr lang="cs-CZ"/>
        </a:p>
      </dgm:t>
    </dgm:pt>
    <dgm:pt modelId="{76FF3C6B-1757-436C-8F82-B31A0A5F1F55}" type="pres">
      <dgm:prSet presAssocID="{C3D08E32-8D94-4D20-824F-E8CC1BD1DB2D}" presName="hierChild3" presStyleCnt="0"/>
      <dgm:spPr/>
    </dgm:pt>
    <dgm:pt modelId="{0AC6ED49-66D2-41A9-B2FE-612C991454EA}" type="pres">
      <dgm:prSet presAssocID="{119843D4-D6B1-4D94-B749-33FB7183F011}" presName="Name19" presStyleLbl="parChTrans1D4" presStyleIdx="2" presStyleCnt="6"/>
      <dgm:spPr/>
      <dgm:t>
        <a:bodyPr/>
        <a:lstStyle/>
        <a:p>
          <a:endParaRPr lang="cs-CZ"/>
        </a:p>
      </dgm:t>
    </dgm:pt>
    <dgm:pt modelId="{BACCC2BD-6F53-4D15-876C-392F94EB3995}" type="pres">
      <dgm:prSet presAssocID="{A81D632D-D284-4D07-A87F-DD4FD85471CE}" presName="Name21" presStyleCnt="0"/>
      <dgm:spPr/>
    </dgm:pt>
    <dgm:pt modelId="{05C6A87A-702C-4BD9-A6C0-50C97ACA4E29}" type="pres">
      <dgm:prSet presAssocID="{A81D632D-D284-4D07-A87F-DD4FD85471CE}" presName="level2Shape" presStyleLbl="node4" presStyleIdx="2" presStyleCnt="6" custLinFactX="34115" custLinFactNeighborX="100000" custLinFactNeighborY="2032"/>
      <dgm:spPr/>
      <dgm:t>
        <a:bodyPr/>
        <a:lstStyle/>
        <a:p>
          <a:endParaRPr lang="cs-CZ"/>
        </a:p>
      </dgm:t>
    </dgm:pt>
    <dgm:pt modelId="{80C52B5F-6C99-45D3-A9C9-0C1FFF23BAAB}" type="pres">
      <dgm:prSet presAssocID="{A81D632D-D284-4D07-A87F-DD4FD85471CE}" presName="hierChild3" presStyleCnt="0"/>
      <dgm:spPr/>
    </dgm:pt>
    <dgm:pt modelId="{E8D98355-0D23-4126-B973-A17F0D39062C}" type="pres">
      <dgm:prSet presAssocID="{D4A6CB76-0737-4BD5-AD13-88D809F22CEA}" presName="Name19" presStyleLbl="parChTrans1D3" presStyleIdx="1" presStyleCnt="2"/>
      <dgm:spPr/>
      <dgm:t>
        <a:bodyPr/>
        <a:lstStyle/>
        <a:p>
          <a:endParaRPr lang="cs-CZ"/>
        </a:p>
      </dgm:t>
    </dgm:pt>
    <dgm:pt modelId="{5D3CDD96-F99E-45A9-AB59-9E50A13B3D33}" type="pres">
      <dgm:prSet presAssocID="{31E780B9-BF6C-484D-976D-970FB97FB183}" presName="Name21" presStyleCnt="0"/>
      <dgm:spPr/>
    </dgm:pt>
    <dgm:pt modelId="{69CC69AE-CFA3-437F-A086-4FC762F809F1}" type="pres">
      <dgm:prSet presAssocID="{31E780B9-BF6C-484D-976D-970FB97FB183}" presName="level2Shape" presStyleLbl="node3" presStyleIdx="1" presStyleCnt="2"/>
      <dgm:spPr/>
      <dgm:t>
        <a:bodyPr/>
        <a:lstStyle/>
        <a:p>
          <a:endParaRPr lang="cs-CZ"/>
        </a:p>
      </dgm:t>
    </dgm:pt>
    <dgm:pt modelId="{1BAFE8BF-E714-4A02-BD7C-DEDC1CDFDAB2}" type="pres">
      <dgm:prSet presAssocID="{31E780B9-BF6C-484D-976D-970FB97FB183}" presName="hierChild3" presStyleCnt="0"/>
      <dgm:spPr/>
    </dgm:pt>
    <dgm:pt modelId="{3998C570-EB2E-414D-A050-1AE4D9B23D5C}" type="pres">
      <dgm:prSet presAssocID="{2626090E-D87B-44C3-A6A3-8F79891D8DC7}" presName="Name19" presStyleLbl="parChTrans1D4" presStyleIdx="3" presStyleCnt="6"/>
      <dgm:spPr/>
      <dgm:t>
        <a:bodyPr/>
        <a:lstStyle/>
        <a:p>
          <a:endParaRPr lang="cs-CZ"/>
        </a:p>
      </dgm:t>
    </dgm:pt>
    <dgm:pt modelId="{FC00AF1E-5810-47BF-8437-A5A0D3B68D3A}" type="pres">
      <dgm:prSet presAssocID="{609844C1-F222-47FA-95C2-6EB24C9A331A}" presName="Name21" presStyleCnt="0"/>
      <dgm:spPr/>
    </dgm:pt>
    <dgm:pt modelId="{051F62C4-B351-4A48-860E-A5F7E1DC861F}" type="pres">
      <dgm:prSet presAssocID="{609844C1-F222-47FA-95C2-6EB24C9A331A}" presName="level2Shape" presStyleLbl="node4" presStyleIdx="3" presStyleCnt="6" custLinFactX="-27108" custLinFactNeighborX="-100000" custLinFactNeighborY="6013"/>
      <dgm:spPr/>
      <dgm:t>
        <a:bodyPr/>
        <a:lstStyle/>
        <a:p>
          <a:endParaRPr lang="cs-CZ"/>
        </a:p>
      </dgm:t>
    </dgm:pt>
    <dgm:pt modelId="{5A197565-F1E8-48F2-A8E8-508F6DE07939}" type="pres">
      <dgm:prSet presAssocID="{609844C1-F222-47FA-95C2-6EB24C9A331A}" presName="hierChild3" presStyleCnt="0"/>
      <dgm:spPr/>
    </dgm:pt>
    <dgm:pt modelId="{6140732E-9960-4DED-9F95-EF2EAB883C09}" type="pres">
      <dgm:prSet presAssocID="{F05120FE-2B5F-4A05-824D-D9EECE07D8EB}" presName="Name19" presStyleLbl="parChTrans1D4" presStyleIdx="4" presStyleCnt="6"/>
      <dgm:spPr/>
      <dgm:t>
        <a:bodyPr/>
        <a:lstStyle/>
        <a:p>
          <a:endParaRPr lang="cs-CZ"/>
        </a:p>
      </dgm:t>
    </dgm:pt>
    <dgm:pt modelId="{D5AF38E8-7A11-4216-A1AE-3176366556F3}" type="pres">
      <dgm:prSet presAssocID="{6B798B2A-038F-4A89-A527-0ECC235D6EAC}" presName="Name21" presStyleCnt="0"/>
      <dgm:spPr/>
    </dgm:pt>
    <dgm:pt modelId="{A890A6A1-C6D6-4D93-871E-1F7C698B2B62}" type="pres">
      <dgm:prSet presAssocID="{6B798B2A-038F-4A89-A527-0ECC235D6EAC}" presName="level2Shape" presStyleLbl="node4" presStyleIdx="4" presStyleCnt="6" custLinFactX="-27108" custLinFactNeighborX="-100000" custLinFactNeighborY="6013"/>
      <dgm:spPr/>
      <dgm:t>
        <a:bodyPr/>
        <a:lstStyle/>
        <a:p>
          <a:endParaRPr lang="cs-CZ"/>
        </a:p>
      </dgm:t>
    </dgm:pt>
    <dgm:pt modelId="{F1983A38-CF41-40BC-97E3-6CC4F7D61486}" type="pres">
      <dgm:prSet presAssocID="{6B798B2A-038F-4A89-A527-0ECC235D6EAC}" presName="hierChild3" presStyleCnt="0"/>
      <dgm:spPr/>
    </dgm:pt>
    <dgm:pt modelId="{D40FE1B7-7CEF-4D39-8EBE-781D009EA492}" type="pres">
      <dgm:prSet presAssocID="{069C16D0-AFF1-4A37-8E31-F117D7D2AC64}" presName="Name19" presStyleLbl="parChTrans1D4" presStyleIdx="5" presStyleCnt="6"/>
      <dgm:spPr/>
      <dgm:t>
        <a:bodyPr/>
        <a:lstStyle/>
        <a:p>
          <a:endParaRPr lang="cs-CZ"/>
        </a:p>
      </dgm:t>
    </dgm:pt>
    <dgm:pt modelId="{CE5118A2-4A58-4BB5-9AC7-D327DA0D5780}" type="pres">
      <dgm:prSet presAssocID="{B4B1CAB7-086B-4A31-BC4E-D0772F13BACB}" presName="Name21" presStyleCnt="0"/>
      <dgm:spPr/>
    </dgm:pt>
    <dgm:pt modelId="{949F57BE-7773-4B80-A2C5-CC19371F14EF}" type="pres">
      <dgm:prSet presAssocID="{B4B1CAB7-086B-4A31-BC4E-D0772F13BACB}" presName="level2Shape" presStyleLbl="node4" presStyleIdx="5" presStyleCnt="6" custLinFactX="-27108" custLinFactNeighborX="-100000" custLinFactNeighborY="6013"/>
      <dgm:spPr/>
      <dgm:t>
        <a:bodyPr/>
        <a:lstStyle/>
        <a:p>
          <a:endParaRPr lang="cs-CZ"/>
        </a:p>
      </dgm:t>
    </dgm:pt>
    <dgm:pt modelId="{6E7DACBA-7F17-4B8F-968D-A48445AF32E5}" type="pres">
      <dgm:prSet presAssocID="{B4B1CAB7-086B-4A31-BC4E-D0772F13BACB}" presName="hierChild3" presStyleCnt="0"/>
      <dgm:spPr/>
    </dgm:pt>
    <dgm:pt modelId="{19C630E9-0CE5-410A-BACC-BA390CEA4691}" type="pres">
      <dgm:prSet presAssocID="{D89AD065-F772-46F3-9C28-5BD698AEFBE2}" presName="bgShapesFlow" presStyleCnt="0"/>
      <dgm:spPr/>
    </dgm:pt>
  </dgm:ptLst>
  <dgm:cxnLst>
    <dgm:cxn modelId="{22EB7E45-8DDC-4E2E-93E7-43135BFFF82C}" type="presOf" srcId="{F05120FE-2B5F-4A05-824D-D9EECE07D8EB}" destId="{6140732E-9960-4DED-9F95-EF2EAB883C09}" srcOrd="0" destOrd="0" presId="urn:microsoft.com/office/officeart/2005/8/layout/hierarchy6"/>
    <dgm:cxn modelId="{955B2047-26A9-42A8-89FD-000717D7C014}" type="presOf" srcId="{8D9B97A6-2FBB-42B2-992E-402F7D354D63}" destId="{463F4A51-90F1-4C5B-8DDC-630365E325EE}" srcOrd="0" destOrd="0" presId="urn:microsoft.com/office/officeart/2005/8/layout/hierarchy6"/>
    <dgm:cxn modelId="{C65FE012-D28E-474C-814D-64CE4579F8CC}" type="presOf" srcId="{D4A6CB76-0737-4BD5-AD13-88D809F22CEA}" destId="{E8D98355-0D23-4126-B973-A17F0D39062C}" srcOrd="0" destOrd="0" presId="urn:microsoft.com/office/officeart/2005/8/layout/hierarchy6"/>
    <dgm:cxn modelId="{63615060-456B-45FB-B55C-733974EE69A5}" type="presOf" srcId="{31E780B9-BF6C-484D-976D-970FB97FB183}" destId="{69CC69AE-CFA3-437F-A086-4FC762F809F1}" srcOrd="0" destOrd="0" presId="urn:microsoft.com/office/officeart/2005/8/layout/hierarchy6"/>
    <dgm:cxn modelId="{C1A2C2C3-A35F-44FB-9E6D-4BD2DD55A8B4}" type="presOf" srcId="{2626090E-D87B-44C3-A6A3-8F79891D8DC7}" destId="{3998C570-EB2E-414D-A050-1AE4D9B23D5C}" srcOrd="0" destOrd="0" presId="urn:microsoft.com/office/officeart/2005/8/layout/hierarchy6"/>
    <dgm:cxn modelId="{CD1DDF21-31F6-4419-9899-5DA9498E7618}" type="presOf" srcId="{9DDB2D9A-62F8-497E-BBDD-A575D7FC304E}" destId="{BA4D6029-E3A8-458A-8C0F-01EB10F72D4A}" srcOrd="0" destOrd="0" presId="urn:microsoft.com/office/officeart/2005/8/layout/hierarchy6"/>
    <dgm:cxn modelId="{B24C664D-E0FC-40E0-8321-EE8BD9456E82}" type="presOf" srcId="{27860C8C-6F7F-49BE-98C3-5CB09BACF041}" destId="{6A46167E-D79D-44B5-9A90-6F1CB2A913DC}" srcOrd="0" destOrd="0" presId="urn:microsoft.com/office/officeart/2005/8/layout/hierarchy6"/>
    <dgm:cxn modelId="{0ED3F1CD-631A-4124-8ACC-CB9C2FD45263}" srcId="{823D1DC9-85BF-404C-8AC1-7D721A3429BF}" destId="{C3D08E32-8D94-4D20-824F-E8CC1BD1DB2D}" srcOrd="0" destOrd="0" parTransId="{27860C8C-6F7F-49BE-98C3-5CB09BACF041}" sibTransId="{58A3C208-CAB6-4A2B-BD36-10BDBD9922A2}"/>
    <dgm:cxn modelId="{7184CD42-7BF1-4C53-A18A-D0A87BE665A4}" srcId="{D89AD065-F772-46F3-9C28-5BD698AEFBE2}" destId="{D4606667-8624-4A63-A030-EBAEF25E6C59}" srcOrd="0" destOrd="0" parTransId="{D5CB763D-8E08-4B19-817C-E3E9FD85C966}" sibTransId="{3269DFA8-2346-434C-AFF9-301B43DDA367}"/>
    <dgm:cxn modelId="{2822BDCC-7F2E-49F4-BEF3-126B817F6679}" type="presOf" srcId="{D89AD065-F772-46F3-9C28-5BD698AEFBE2}" destId="{0E3DB580-36CD-4A6D-95E0-D1E23D7BB488}" srcOrd="0" destOrd="0" presId="urn:microsoft.com/office/officeart/2005/8/layout/hierarchy6"/>
    <dgm:cxn modelId="{2C74FF38-A91C-427C-AE25-B1C86502F220}" srcId="{1657F9CF-8A00-4C2A-A345-0E55687C1791}" destId="{31E780B9-BF6C-484D-976D-970FB97FB183}" srcOrd="1" destOrd="0" parTransId="{D4A6CB76-0737-4BD5-AD13-88D809F22CEA}" sibTransId="{2F6DC9FA-B2A6-42DA-8ECF-503765BCDCF1}"/>
    <dgm:cxn modelId="{EA3AC2A6-0066-48B5-BA66-83328FC3BCCA}" srcId="{1657F9CF-8A00-4C2A-A345-0E55687C1791}" destId="{9DDB2D9A-62F8-497E-BBDD-A575D7FC304E}" srcOrd="0" destOrd="0" parTransId="{8D9B97A6-2FBB-42B2-992E-402F7D354D63}" sibTransId="{4623C026-2C0C-4D70-9D93-5CDB847EBCC3}"/>
    <dgm:cxn modelId="{AC85799C-057D-43C3-9DCA-B16A3FC8FA0B}" type="presOf" srcId="{C3D08E32-8D94-4D20-824F-E8CC1BD1DB2D}" destId="{340BC79A-1F86-410E-8195-71D87633FC67}" srcOrd="0" destOrd="0" presId="urn:microsoft.com/office/officeart/2005/8/layout/hierarchy6"/>
    <dgm:cxn modelId="{83244663-1989-4FB0-8FA7-49542BE0B044}" type="presOf" srcId="{1A0BC093-7394-4D71-9CBE-DC1573E449F1}" destId="{71CD3C4A-D895-4526-A584-7AEE956661B4}" srcOrd="0" destOrd="0" presId="urn:microsoft.com/office/officeart/2005/8/layout/hierarchy6"/>
    <dgm:cxn modelId="{648E1475-78E7-41AC-B785-6EAD01C1B63A}" type="presOf" srcId="{6B798B2A-038F-4A89-A527-0ECC235D6EAC}" destId="{A890A6A1-C6D6-4D93-871E-1F7C698B2B62}" srcOrd="0" destOrd="0" presId="urn:microsoft.com/office/officeart/2005/8/layout/hierarchy6"/>
    <dgm:cxn modelId="{533150F2-A1A1-47C8-A9DB-88298873681F}" srcId="{31E780B9-BF6C-484D-976D-970FB97FB183}" destId="{609844C1-F222-47FA-95C2-6EB24C9A331A}" srcOrd="0" destOrd="0" parTransId="{2626090E-D87B-44C3-A6A3-8F79891D8DC7}" sibTransId="{429AF94E-F707-4575-8D7F-297A176AF4AC}"/>
    <dgm:cxn modelId="{D1207961-F731-47E5-9D91-9F123DB5B0FD}" type="presOf" srcId="{45E83C24-5290-4814-A256-3964ECE8C8A3}" destId="{8FB21967-754F-4B76-8969-63E726935D04}" srcOrd="0" destOrd="0" presId="urn:microsoft.com/office/officeart/2005/8/layout/hierarchy6"/>
    <dgm:cxn modelId="{16D38AA3-58C9-456E-B313-052774FD2D38}" type="presOf" srcId="{A81D632D-D284-4D07-A87F-DD4FD85471CE}" destId="{05C6A87A-702C-4BD9-A6C0-50C97ACA4E29}" srcOrd="0" destOrd="0" presId="urn:microsoft.com/office/officeart/2005/8/layout/hierarchy6"/>
    <dgm:cxn modelId="{FB9B30AE-DBBF-4ADA-8BB4-77C34A0ED621}" type="presOf" srcId="{1657F9CF-8A00-4C2A-A345-0E55687C1791}" destId="{C44BB0C4-7050-4E8C-A84A-4D409DDB8F52}" srcOrd="0" destOrd="0" presId="urn:microsoft.com/office/officeart/2005/8/layout/hierarchy6"/>
    <dgm:cxn modelId="{11F966FE-CCD0-4CFA-B136-96102CD75CBC}" type="presOf" srcId="{D4606667-8624-4A63-A030-EBAEF25E6C59}" destId="{E72C90FB-AD8C-4BE3-BD36-8C3ADBD7F4AD}" srcOrd="0" destOrd="0" presId="urn:microsoft.com/office/officeart/2005/8/layout/hierarchy6"/>
    <dgm:cxn modelId="{AF8B1835-6C3D-4CF4-AF09-9459823988B8}" srcId="{9DDB2D9A-62F8-497E-BBDD-A575D7FC304E}" destId="{823D1DC9-85BF-404C-8AC1-7D721A3429BF}" srcOrd="0" destOrd="0" parTransId="{1A0BC093-7394-4D71-9CBE-DC1573E449F1}" sibTransId="{2807548D-5EAE-463E-A3BA-CE2BA6EBC64E}"/>
    <dgm:cxn modelId="{84D72D87-BE20-4E58-8394-9554AF37E189}" srcId="{823D1DC9-85BF-404C-8AC1-7D721A3429BF}" destId="{A81D632D-D284-4D07-A87F-DD4FD85471CE}" srcOrd="1" destOrd="0" parTransId="{119843D4-D6B1-4D94-B749-33FB7183F011}" sibTransId="{493EA875-E1A3-4713-B26A-065316FDAC33}"/>
    <dgm:cxn modelId="{FB0E9657-9CC7-4BEA-A6CC-14AF8BBD8D75}" type="presOf" srcId="{119843D4-D6B1-4D94-B749-33FB7183F011}" destId="{0AC6ED49-66D2-41A9-B2FE-612C991454EA}" srcOrd="0" destOrd="0" presId="urn:microsoft.com/office/officeart/2005/8/layout/hierarchy6"/>
    <dgm:cxn modelId="{45B18F38-D65C-4930-8ED0-93BAC24F3150}" srcId="{609844C1-F222-47FA-95C2-6EB24C9A331A}" destId="{6B798B2A-038F-4A89-A527-0ECC235D6EAC}" srcOrd="0" destOrd="0" parTransId="{F05120FE-2B5F-4A05-824D-D9EECE07D8EB}" sibTransId="{6026FB73-691A-44E1-AA53-D65026D3C23E}"/>
    <dgm:cxn modelId="{EFF2EDB0-18A2-4B53-B078-CC357635266C}" type="presOf" srcId="{B4B1CAB7-086B-4A31-BC4E-D0772F13BACB}" destId="{949F57BE-7773-4B80-A2C5-CC19371F14EF}" srcOrd="0" destOrd="0" presId="urn:microsoft.com/office/officeart/2005/8/layout/hierarchy6"/>
    <dgm:cxn modelId="{19B5F296-FDA0-4818-A6EE-A865A7418F0D}" type="presOf" srcId="{823D1DC9-85BF-404C-8AC1-7D721A3429BF}" destId="{453808D2-2F77-435F-820E-8E8B16EA0AA8}" srcOrd="0" destOrd="0" presId="urn:microsoft.com/office/officeart/2005/8/layout/hierarchy6"/>
    <dgm:cxn modelId="{1B162785-533F-4475-8DC8-A10600AE6E1A}" srcId="{D4606667-8624-4A63-A030-EBAEF25E6C59}" destId="{1657F9CF-8A00-4C2A-A345-0E55687C1791}" srcOrd="0" destOrd="0" parTransId="{45E83C24-5290-4814-A256-3964ECE8C8A3}" sibTransId="{BEB31413-354F-4BD3-8B9B-3E6E65328190}"/>
    <dgm:cxn modelId="{3E98C1DF-C663-4CB2-9D3B-D21F60876ADE}" srcId="{609844C1-F222-47FA-95C2-6EB24C9A331A}" destId="{B4B1CAB7-086B-4A31-BC4E-D0772F13BACB}" srcOrd="1" destOrd="0" parTransId="{069C16D0-AFF1-4A37-8E31-F117D7D2AC64}" sibTransId="{48020149-C521-4F41-8ED9-36545BAB5CE0}"/>
    <dgm:cxn modelId="{C16E2A1B-6D49-4F32-9628-E13666F64EFE}" type="presOf" srcId="{609844C1-F222-47FA-95C2-6EB24C9A331A}" destId="{051F62C4-B351-4A48-860E-A5F7E1DC861F}" srcOrd="0" destOrd="0" presId="urn:microsoft.com/office/officeart/2005/8/layout/hierarchy6"/>
    <dgm:cxn modelId="{99D74902-7D59-4A11-BDF2-3E8F331EF55C}" type="presOf" srcId="{069C16D0-AFF1-4A37-8E31-F117D7D2AC64}" destId="{D40FE1B7-7CEF-4D39-8EBE-781D009EA492}" srcOrd="0" destOrd="0" presId="urn:microsoft.com/office/officeart/2005/8/layout/hierarchy6"/>
    <dgm:cxn modelId="{7E883CCF-0F74-44FC-92B8-A14B71D56FC9}" type="presParOf" srcId="{0E3DB580-36CD-4A6D-95E0-D1E23D7BB488}" destId="{1155F8FA-718F-4996-A72A-3EE6899C0173}" srcOrd="0" destOrd="0" presId="urn:microsoft.com/office/officeart/2005/8/layout/hierarchy6"/>
    <dgm:cxn modelId="{67B2D47B-9CFA-489A-AB5B-3BC4B3CE0115}" type="presParOf" srcId="{1155F8FA-718F-4996-A72A-3EE6899C0173}" destId="{784E2D05-3EAD-4F43-8A2B-92590B3BE9B2}" srcOrd="0" destOrd="0" presId="urn:microsoft.com/office/officeart/2005/8/layout/hierarchy6"/>
    <dgm:cxn modelId="{AB54EA70-5F2C-4660-B7EA-6F467BC4CE79}" type="presParOf" srcId="{784E2D05-3EAD-4F43-8A2B-92590B3BE9B2}" destId="{CBC029B7-5447-48CD-9C30-01CC0413EFD2}" srcOrd="0" destOrd="0" presId="urn:microsoft.com/office/officeart/2005/8/layout/hierarchy6"/>
    <dgm:cxn modelId="{19438DFC-CC39-4706-8C09-BA8611412AFE}" type="presParOf" srcId="{CBC029B7-5447-48CD-9C30-01CC0413EFD2}" destId="{E72C90FB-AD8C-4BE3-BD36-8C3ADBD7F4AD}" srcOrd="0" destOrd="0" presId="urn:microsoft.com/office/officeart/2005/8/layout/hierarchy6"/>
    <dgm:cxn modelId="{3E6FFBFB-F615-488F-8B39-7FDB2FD4FF0E}" type="presParOf" srcId="{CBC029B7-5447-48CD-9C30-01CC0413EFD2}" destId="{39A32176-C58F-4822-9B93-6836F8DB4FBA}" srcOrd="1" destOrd="0" presId="urn:microsoft.com/office/officeart/2005/8/layout/hierarchy6"/>
    <dgm:cxn modelId="{17301049-639B-4225-A02E-0AA017D70138}" type="presParOf" srcId="{39A32176-C58F-4822-9B93-6836F8DB4FBA}" destId="{8FB21967-754F-4B76-8969-63E726935D04}" srcOrd="0" destOrd="0" presId="urn:microsoft.com/office/officeart/2005/8/layout/hierarchy6"/>
    <dgm:cxn modelId="{FFA64002-7A27-4E56-AF19-3FDB338A9CC7}" type="presParOf" srcId="{39A32176-C58F-4822-9B93-6836F8DB4FBA}" destId="{5749B92D-1171-4272-915F-EB87B476396D}" srcOrd="1" destOrd="0" presId="urn:microsoft.com/office/officeart/2005/8/layout/hierarchy6"/>
    <dgm:cxn modelId="{C70FD15F-F1E2-4149-8558-F3CECDFA8EB8}" type="presParOf" srcId="{5749B92D-1171-4272-915F-EB87B476396D}" destId="{C44BB0C4-7050-4E8C-A84A-4D409DDB8F52}" srcOrd="0" destOrd="0" presId="urn:microsoft.com/office/officeart/2005/8/layout/hierarchy6"/>
    <dgm:cxn modelId="{30BBF97D-6E72-4058-9A9F-F75505EB1EA9}" type="presParOf" srcId="{5749B92D-1171-4272-915F-EB87B476396D}" destId="{7F62DF23-9B26-4462-88C7-BDDEDD6E8A1C}" srcOrd="1" destOrd="0" presId="urn:microsoft.com/office/officeart/2005/8/layout/hierarchy6"/>
    <dgm:cxn modelId="{90BDDC5C-4C8B-4F55-95A6-B1137A208D84}" type="presParOf" srcId="{7F62DF23-9B26-4462-88C7-BDDEDD6E8A1C}" destId="{463F4A51-90F1-4C5B-8DDC-630365E325EE}" srcOrd="0" destOrd="0" presId="urn:microsoft.com/office/officeart/2005/8/layout/hierarchy6"/>
    <dgm:cxn modelId="{DB15374E-2E20-4525-87E5-E21B5B6D037C}" type="presParOf" srcId="{7F62DF23-9B26-4462-88C7-BDDEDD6E8A1C}" destId="{327CACAA-A161-47DC-BED1-9180B926EF1F}" srcOrd="1" destOrd="0" presId="urn:microsoft.com/office/officeart/2005/8/layout/hierarchy6"/>
    <dgm:cxn modelId="{AE77E77A-776B-437E-9E00-7D5392065444}" type="presParOf" srcId="{327CACAA-A161-47DC-BED1-9180B926EF1F}" destId="{BA4D6029-E3A8-458A-8C0F-01EB10F72D4A}" srcOrd="0" destOrd="0" presId="urn:microsoft.com/office/officeart/2005/8/layout/hierarchy6"/>
    <dgm:cxn modelId="{5C28DBC7-AFA1-4D72-A332-AFFC41240D86}" type="presParOf" srcId="{327CACAA-A161-47DC-BED1-9180B926EF1F}" destId="{0714A3DB-769A-4194-BDF1-49B8188AA6D4}" srcOrd="1" destOrd="0" presId="urn:microsoft.com/office/officeart/2005/8/layout/hierarchy6"/>
    <dgm:cxn modelId="{F64831D4-B2E6-47F9-95EE-90FB00A275C4}" type="presParOf" srcId="{0714A3DB-769A-4194-BDF1-49B8188AA6D4}" destId="{71CD3C4A-D895-4526-A584-7AEE956661B4}" srcOrd="0" destOrd="0" presId="urn:microsoft.com/office/officeart/2005/8/layout/hierarchy6"/>
    <dgm:cxn modelId="{E4E6034D-5EC8-43D1-A3D7-557F00C47E54}" type="presParOf" srcId="{0714A3DB-769A-4194-BDF1-49B8188AA6D4}" destId="{FB53DB4B-0CF9-4734-91A3-F116F9267CFC}" srcOrd="1" destOrd="0" presId="urn:microsoft.com/office/officeart/2005/8/layout/hierarchy6"/>
    <dgm:cxn modelId="{87E9E241-25DA-473C-8B74-24759C2E05DD}" type="presParOf" srcId="{FB53DB4B-0CF9-4734-91A3-F116F9267CFC}" destId="{453808D2-2F77-435F-820E-8E8B16EA0AA8}" srcOrd="0" destOrd="0" presId="urn:microsoft.com/office/officeart/2005/8/layout/hierarchy6"/>
    <dgm:cxn modelId="{46941475-1D28-4E83-BE58-B82E69D7BABE}" type="presParOf" srcId="{FB53DB4B-0CF9-4734-91A3-F116F9267CFC}" destId="{343C5C6F-96E6-488E-86BA-A00B85CDCE03}" srcOrd="1" destOrd="0" presId="urn:microsoft.com/office/officeart/2005/8/layout/hierarchy6"/>
    <dgm:cxn modelId="{FAAA6307-81B2-41CB-94C6-E935AAA94CAA}" type="presParOf" srcId="{343C5C6F-96E6-488E-86BA-A00B85CDCE03}" destId="{6A46167E-D79D-44B5-9A90-6F1CB2A913DC}" srcOrd="0" destOrd="0" presId="urn:microsoft.com/office/officeart/2005/8/layout/hierarchy6"/>
    <dgm:cxn modelId="{D0C89C1A-BA67-43E5-A4A6-A80D8F126768}" type="presParOf" srcId="{343C5C6F-96E6-488E-86BA-A00B85CDCE03}" destId="{C98B8F03-C7C2-4249-9D12-663531A40859}" srcOrd="1" destOrd="0" presId="urn:microsoft.com/office/officeart/2005/8/layout/hierarchy6"/>
    <dgm:cxn modelId="{8EB88C8D-BC09-4B3D-B95A-A298AB312562}" type="presParOf" srcId="{C98B8F03-C7C2-4249-9D12-663531A40859}" destId="{340BC79A-1F86-410E-8195-71D87633FC67}" srcOrd="0" destOrd="0" presId="urn:microsoft.com/office/officeart/2005/8/layout/hierarchy6"/>
    <dgm:cxn modelId="{C4AB7B90-9A82-42B0-878E-D54DE24BA8D4}" type="presParOf" srcId="{C98B8F03-C7C2-4249-9D12-663531A40859}" destId="{76FF3C6B-1757-436C-8F82-B31A0A5F1F55}" srcOrd="1" destOrd="0" presId="urn:microsoft.com/office/officeart/2005/8/layout/hierarchy6"/>
    <dgm:cxn modelId="{9196213C-CD93-40F1-9D35-EDCB4280ABBE}" type="presParOf" srcId="{343C5C6F-96E6-488E-86BA-A00B85CDCE03}" destId="{0AC6ED49-66D2-41A9-B2FE-612C991454EA}" srcOrd="2" destOrd="0" presId="urn:microsoft.com/office/officeart/2005/8/layout/hierarchy6"/>
    <dgm:cxn modelId="{8F6E48F2-1C79-4BA4-8445-9ECF9387A12D}" type="presParOf" srcId="{343C5C6F-96E6-488E-86BA-A00B85CDCE03}" destId="{BACCC2BD-6F53-4D15-876C-392F94EB3995}" srcOrd="3" destOrd="0" presId="urn:microsoft.com/office/officeart/2005/8/layout/hierarchy6"/>
    <dgm:cxn modelId="{B4BB96AE-DEB7-4038-AFBA-F18C511B62AE}" type="presParOf" srcId="{BACCC2BD-6F53-4D15-876C-392F94EB3995}" destId="{05C6A87A-702C-4BD9-A6C0-50C97ACA4E29}" srcOrd="0" destOrd="0" presId="urn:microsoft.com/office/officeart/2005/8/layout/hierarchy6"/>
    <dgm:cxn modelId="{555FCFEF-612E-4523-B150-DAF46C7967EF}" type="presParOf" srcId="{BACCC2BD-6F53-4D15-876C-392F94EB3995}" destId="{80C52B5F-6C99-45D3-A9C9-0C1FFF23BAAB}" srcOrd="1" destOrd="0" presId="urn:microsoft.com/office/officeart/2005/8/layout/hierarchy6"/>
    <dgm:cxn modelId="{3C130F43-4A68-4128-9DFB-7F5002F5BDCD}" type="presParOf" srcId="{7F62DF23-9B26-4462-88C7-BDDEDD6E8A1C}" destId="{E8D98355-0D23-4126-B973-A17F0D39062C}" srcOrd="2" destOrd="0" presId="urn:microsoft.com/office/officeart/2005/8/layout/hierarchy6"/>
    <dgm:cxn modelId="{8FE0479B-202E-4A63-91B4-5F15537872C3}" type="presParOf" srcId="{7F62DF23-9B26-4462-88C7-BDDEDD6E8A1C}" destId="{5D3CDD96-F99E-45A9-AB59-9E50A13B3D33}" srcOrd="3" destOrd="0" presId="urn:microsoft.com/office/officeart/2005/8/layout/hierarchy6"/>
    <dgm:cxn modelId="{E3D13B2D-425D-41D5-BAD3-A6C10220EB7E}" type="presParOf" srcId="{5D3CDD96-F99E-45A9-AB59-9E50A13B3D33}" destId="{69CC69AE-CFA3-437F-A086-4FC762F809F1}" srcOrd="0" destOrd="0" presId="urn:microsoft.com/office/officeart/2005/8/layout/hierarchy6"/>
    <dgm:cxn modelId="{5AF2AAAC-CEC4-4494-AB94-53F505E57272}" type="presParOf" srcId="{5D3CDD96-F99E-45A9-AB59-9E50A13B3D33}" destId="{1BAFE8BF-E714-4A02-BD7C-DEDC1CDFDAB2}" srcOrd="1" destOrd="0" presId="urn:microsoft.com/office/officeart/2005/8/layout/hierarchy6"/>
    <dgm:cxn modelId="{DEBE1AED-8F34-4740-93E4-0C3F8D4D1C67}" type="presParOf" srcId="{1BAFE8BF-E714-4A02-BD7C-DEDC1CDFDAB2}" destId="{3998C570-EB2E-414D-A050-1AE4D9B23D5C}" srcOrd="0" destOrd="0" presId="urn:microsoft.com/office/officeart/2005/8/layout/hierarchy6"/>
    <dgm:cxn modelId="{AE6BCB75-CB4E-4896-8E27-47A6745C9C83}" type="presParOf" srcId="{1BAFE8BF-E714-4A02-BD7C-DEDC1CDFDAB2}" destId="{FC00AF1E-5810-47BF-8437-A5A0D3B68D3A}" srcOrd="1" destOrd="0" presId="urn:microsoft.com/office/officeart/2005/8/layout/hierarchy6"/>
    <dgm:cxn modelId="{9BC2407E-A9B5-4B22-8985-2EA4D53E5502}" type="presParOf" srcId="{FC00AF1E-5810-47BF-8437-A5A0D3B68D3A}" destId="{051F62C4-B351-4A48-860E-A5F7E1DC861F}" srcOrd="0" destOrd="0" presId="urn:microsoft.com/office/officeart/2005/8/layout/hierarchy6"/>
    <dgm:cxn modelId="{E23DC50D-3C40-42D6-8B82-92B338BE575B}" type="presParOf" srcId="{FC00AF1E-5810-47BF-8437-A5A0D3B68D3A}" destId="{5A197565-F1E8-48F2-A8E8-508F6DE07939}" srcOrd="1" destOrd="0" presId="urn:microsoft.com/office/officeart/2005/8/layout/hierarchy6"/>
    <dgm:cxn modelId="{BA50443A-159A-4A22-804A-F47CAB6B1148}" type="presParOf" srcId="{5A197565-F1E8-48F2-A8E8-508F6DE07939}" destId="{6140732E-9960-4DED-9F95-EF2EAB883C09}" srcOrd="0" destOrd="0" presId="urn:microsoft.com/office/officeart/2005/8/layout/hierarchy6"/>
    <dgm:cxn modelId="{1435FA61-9905-465F-92B9-6E12F1222795}" type="presParOf" srcId="{5A197565-F1E8-48F2-A8E8-508F6DE07939}" destId="{D5AF38E8-7A11-4216-A1AE-3176366556F3}" srcOrd="1" destOrd="0" presId="urn:microsoft.com/office/officeart/2005/8/layout/hierarchy6"/>
    <dgm:cxn modelId="{835154A8-C38F-4F6D-8A62-0F44B3537708}" type="presParOf" srcId="{D5AF38E8-7A11-4216-A1AE-3176366556F3}" destId="{A890A6A1-C6D6-4D93-871E-1F7C698B2B62}" srcOrd="0" destOrd="0" presId="urn:microsoft.com/office/officeart/2005/8/layout/hierarchy6"/>
    <dgm:cxn modelId="{DFE60536-2764-4B67-AE9D-0C5B67034756}" type="presParOf" srcId="{D5AF38E8-7A11-4216-A1AE-3176366556F3}" destId="{F1983A38-CF41-40BC-97E3-6CC4F7D61486}" srcOrd="1" destOrd="0" presId="urn:microsoft.com/office/officeart/2005/8/layout/hierarchy6"/>
    <dgm:cxn modelId="{9E3C682C-7A7C-4D3D-9EDC-B98E8A6F1397}" type="presParOf" srcId="{5A197565-F1E8-48F2-A8E8-508F6DE07939}" destId="{D40FE1B7-7CEF-4D39-8EBE-781D009EA492}" srcOrd="2" destOrd="0" presId="urn:microsoft.com/office/officeart/2005/8/layout/hierarchy6"/>
    <dgm:cxn modelId="{D0E7BBCA-F7EE-4980-A7CC-F71E0DBD0919}" type="presParOf" srcId="{5A197565-F1E8-48F2-A8E8-508F6DE07939}" destId="{CE5118A2-4A58-4BB5-9AC7-D327DA0D5780}" srcOrd="3" destOrd="0" presId="urn:microsoft.com/office/officeart/2005/8/layout/hierarchy6"/>
    <dgm:cxn modelId="{E537605A-A606-46AB-9EC5-AB294A157E6B}" type="presParOf" srcId="{CE5118A2-4A58-4BB5-9AC7-D327DA0D5780}" destId="{949F57BE-7773-4B80-A2C5-CC19371F14EF}" srcOrd="0" destOrd="0" presId="urn:microsoft.com/office/officeart/2005/8/layout/hierarchy6"/>
    <dgm:cxn modelId="{3E4A5623-38D1-4FB9-9329-4C3561BC607B}" type="presParOf" srcId="{CE5118A2-4A58-4BB5-9AC7-D327DA0D5780}" destId="{6E7DACBA-7F17-4B8F-968D-A48445AF32E5}" srcOrd="1" destOrd="0" presId="urn:microsoft.com/office/officeart/2005/8/layout/hierarchy6"/>
    <dgm:cxn modelId="{EABF80B5-B70D-4BCF-A447-4E07EA01B627}" type="presParOf" srcId="{0E3DB580-36CD-4A6D-95E0-D1E23D7BB488}" destId="{19C630E9-0CE5-410A-BACC-BA390CEA4691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2C90FB-AD8C-4BE3-BD36-8C3ADBD7F4AD}">
      <dsp:nvSpPr>
        <dsp:cNvPr id="0" name=""/>
        <dsp:cNvSpPr/>
      </dsp:nvSpPr>
      <dsp:spPr>
        <a:xfrm>
          <a:off x="3600952" y="205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Zasedání Zastupitelstva města</a:t>
          </a:r>
          <a:endParaRPr lang="cs-CZ" sz="1200" kern="1200" dirty="0"/>
        </a:p>
      </dsp:txBody>
      <dsp:txXfrm>
        <a:off x="3621019" y="22118"/>
        <a:ext cx="987561" cy="644996"/>
      </dsp:txXfrm>
    </dsp:sp>
    <dsp:sp modelId="{8FB21967-754F-4B76-8969-63E726935D04}">
      <dsp:nvSpPr>
        <dsp:cNvPr id="0" name=""/>
        <dsp:cNvSpPr/>
      </dsp:nvSpPr>
      <dsp:spPr>
        <a:xfrm>
          <a:off x="4069080" y="687181"/>
          <a:ext cx="91440" cy="274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052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4BB0C4-7050-4E8C-A84A-4D409DDB8F52}">
      <dsp:nvSpPr>
        <dsp:cNvPr id="0" name=""/>
        <dsp:cNvSpPr/>
      </dsp:nvSpPr>
      <dsp:spPr>
        <a:xfrm>
          <a:off x="3600952" y="961233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Spustit halu Polárku?</a:t>
          </a:r>
          <a:endParaRPr lang="cs-CZ" sz="1200" kern="1200" dirty="0"/>
        </a:p>
      </dsp:txBody>
      <dsp:txXfrm>
        <a:off x="3621019" y="981300"/>
        <a:ext cx="987561" cy="644996"/>
      </dsp:txXfrm>
    </dsp:sp>
    <dsp:sp modelId="{463F4A51-90F1-4C5B-8DDC-630365E325EE}">
      <dsp:nvSpPr>
        <dsp:cNvPr id="0" name=""/>
        <dsp:cNvSpPr/>
      </dsp:nvSpPr>
      <dsp:spPr>
        <a:xfrm>
          <a:off x="2778795" y="1646364"/>
          <a:ext cx="1336004" cy="274052"/>
        </a:xfrm>
        <a:custGeom>
          <a:avLst/>
          <a:gdLst/>
          <a:ahLst/>
          <a:cxnLst/>
          <a:rect l="0" t="0" r="0" b="0"/>
          <a:pathLst>
            <a:path>
              <a:moveTo>
                <a:pt x="1336004" y="0"/>
              </a:moveTo>
              <a:lnTo>
                <a:pt x="1336004" y="137026"/>
              </a:lnTo>
              <a:lnTo>
                <a:pt x="0" y="137026"/>
              </a:lnTo>
              <a:lnTo>
                <a:pt x="0" y="274052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4D6029-E3A8-458A-8C0F-01EB10F72D4A}">
      <dsp:nvSpPr>
        <dsp:cNvPr id="0" name=""/>
        <dsp:cNvSpPr/>
      </dsp:nvSpPr>
      <dsp:spPr>
        <a:xfrm>
          <a:off x="2264948" y="1920416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ANO</a:t>
          </a:r>
          <a:endParaRPr lang="cs-CZ" sz="1200" kern="1200" dirty="0"/>
        </a:p>
      </dsp:txBody>
      <dsp:txXfrm>
        <a:off x="2285015" y="1940483"/>
        <a:ext cx="987561" cy="644996"/>
      </dsp:txXfrm>
    </dsp:sp>
    <dsp:sp modelId="{71CD3C4A-D895-4526-A584-7AEE956661B4}">
      <dsp:nvSpPr>
        <dsp:cNvPr id="0" name=""/>
        <dsp:cNvSpPr/>
      </dsp:nvSpPr>
      <dsp:spPr>
        <a:xfrm>
          <a:off x="2733075" y="2605546"/>
          <a:ext cx="91440" cy="274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3808D2-2F77-435F-820E-8E8B16EA0AA8}">
      <dsp:nvSpPr>
        <dsp:cNvPr id="0" name=""/>
        <dsp:cNvSpPr/>
      </dsp:nvSpPr>
      <dsp:spPr>
        <a:xfrm>
          <a:off x="2264948" y="2879598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smtClean="0"/>
            <a:t>Výstavba OC</a:t>
          </a:r>
          <a:endParaRPr lang="cs-CZ" sz="1200" kern="1200" dirty="0"/>
        </a:p>
      </dsp:txBody>
      <dsp:txXfrm>
        <a:off x="2285015" y="2899665"/>
        <a:ext cx="987561" cy="644996"/>
      </dsp:txXfrm>
    </dsp:sp>
    <dsp:sp modelId="{6A46167E-D79D-44B5-9A90-6F1CB2A913DC}">
      <dsp:nvSpPr>
        <dsp:cNvPr id="0" name=""/>
        <dsp:cNvSpPr/>
      </dsp:nvSpPr>
      <dsp:spPr>
        <a:xfrm>
          <a:off x="2110793" y="3564729"/>
          <a:ext cx="668002" cy="274052"/>
        </a:xfrm>
        <a:custGeom>
          <a:avLst/>
          <a:gdLst/>
          <a:ahLst/>
          <a:cxnLst/>
          <a:rect l="0" t="0" r="0" b="0"/>
          <a:pathLst>
            <a:path>
              <a:moveTo>
                <a:pt x="668002" y="0"/>
              </a:moveTo>
              <a:lnTo>
                <a:pt x="668002" y="137026"/>
              </a:lnTo>
              <a:lnTo>
                <a:pt x="0" y="137026"/>
              </a:lnTo>
              <a:lnTo>
                <a:pt x="0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0BC79A-1F86-410E-8195-71D87633FC67}">
      <dsp:nvSpPr>
        <dsp:cNvPr id="0" name=""/>
        <dsp:cNvSpPr/>
      </dsp:nvSpPr>
      <dsp:spPr>
        <a:xfrm>
          <a:off x="1596946" y="383878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ANO</a:t>
          </a:r>
          <a:endParaRPr lang="cs-CZ" sz="1200" kern="1200" dirty="0"/>
        </a:p>
      </dsp:txBody>
      <dsp:txXfrm>
        <a:off x="1617013" y="3858848"/>
        <a:ext cx="987561" cy="644996"/>
      </dsp:txXfrm>
    </dsp:sp>
    <dsp:sp modelId="{0AC6ED49-66D2-41A9-B2FE-612C991454EA}">
      <dsp:nvSpPr>
        <dsp:cNvPr id="0" name=""/>
        <dsp:cNvSpPr/>
      </dsp:nvSpPr>
      <dsp:spPr>
        <a:xfrm>
          <a:off x="2778795" y="3564729"/>
          <a:ext cx="668002" cy="274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026"/>
              </a:lnTo>
              <a:lnTo>
                <a:pt x="668002" y="137026"/>
              </a:lnTo>
              <a:lnTo>
                <a:pt x="668002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C6A87A-702C-4BD9-A6C0-50C97ACA4E29}">
      <dsp:nvSpPr>
        <dsp:cNvPr id="0" name=""/>
        <dsp:cNvSpPr/>
      </dsp:nvSpPr>
      <dsp:spPr>
        <a:xfrm>
          <a:off x="2932950" y="383878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NE</a:t>
          </a:r>
          <a:endParaRPr lang="cs-CZ" sz="1200" kern="1200" dirty="0"/>
        </a:p>
      </dsp:txBody>
      <dsp:txXfrm>
        <a:off x="2953017" y="3858848"/>
        <a:ext cx="987561" cy="644996"/>
      </dsp:txXfrm>
    </dsp:sp>
    <dsp:sp modelId="{E8D98355-0D23-4126-B973-A17F0D39062C}">
      <dsp:nvSpPr>
        <dsp:cNvPr id="0" name=""/>
        <dsp:cNvSpPr/>
      </dsp:nvSpPr>
      <dsp:spPr>
        <a:xfrm>
          <a:off x="4114800" y="1646364"/>
          <a:ext cx="1336004" cy="274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026"/>
              </a:lnTo>
              <a:lnTo>
                <a:pt x="1336004" y="137026"/>
              </a:lnTo>
              <a:lnTo>
                <a:pt x="1336004" y="274052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CC69AE-CFA3-437F-A086-4FC762F809F1}">
      <dsp:nvSpPr>
        <dsp:cNvPr id="0" name=""/>
        <dsp:cNvSpPr/>
      </dsp:nvSpPr>
      <dsp:spPr>
        <a:xfrm>
          <a:off x="4936956" y="1920416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smtClean="0"/>
            <a:t>NE</a:t>
          </a:r>
          <a:endParaRPr lang="cs-CZ" sz="1200" kern="1200" dirty="0"/>
        </a:p>
      </dsp:txBody>
      <dsp:txXfrm>
        <a:off x="4957023" y="1940483"/>
        <a:ext cx="987561" cy="644996"/>
      </dsp:txXfrm>
    </dsp:sp>
    <dsp:sp modelId="{3998C570-EB2E-414D-A050-1AE4D9B23D5C}">
      <dsp:nvSpPr>
        <dsp:cNvPr id="0" name=""/>
        <dsp:cNvSpPr/>
      </dsp:nvSpPr>
      <dsp:spPr>
        <a:xfrm>
          <a:off x="5405084" y="2605546"/>
          <a:ext cx="91440" cy="274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1F62C4-B351-4A48-860E-A5F7E1DC861F}">
      <dsp:nvSpPr>
        <dsp:cNvPr id="0" name=""/>
        <dsp:cNvSpPr/>
      </dsp:nvSpPr>
      <dsp:spPr>
        <a:xfrm>
          <a:off x="4936956" y="2879598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smtClean="0"/>
            <a:t>Výstavba OC</a:t>
          </a:r>
          <a:endParaRPr lang="cs-CZ" sz="1200" kern="1200" dirty="0"/>
        </a:p>
      </dsp:txBody>
      <dsp:txXfrm>
        <a:off x="4957023" y="2899665"/>
        <a:ext cx="987561" cy="644996"/>
      </dsp:txXfrm>
    </dsp:sp>
    <dsp:sp modelId="{6140732E-9960-4DED-9F95-EF2EAB883C09}">
      <dsp:nvSpPr>
        <dsp:cNvPr id="0" name=""/>
        <dsp:cNvSpPr/>
      </dsp:nvSpPr>
      <dsp:spPr>
        <a:xfrm>
          <a:off x="4782802" y="3564729"/>
          <a:ext cx="668002" cy="274052"/>
        </a:xfrm>
        <a:custGeom>
          <a:avLst/>
          <a:gdLst/>
          <a:ahLst/>
          <a:cxnLst/>
          <a:rect l="0" t="0" r="0" b="0"/>
          <a:pathLst>
            <a:path>
              <a:moveTo>
                <a:pt x="668002" y="0"/>
              </a:moveTo>
              <a:lnTo>
                <a:pt x="668002" y="137026"/>
              </a:lnTo>
              <a:lnTo>
                <a:pt x="0" y="137026"/>
              </a:lnTo>
              <a:lnTo>
                <a:pt x="0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90A6A1-C6D6-4D93-871E-1F7C698B2B62}">
      <dsp:nvSpPr>
        <dsp:cNvPr id="0" name=""/>
        <dsp:cNvSpPr/>
      </dsp:nvSpPr>
      <dsp:spPr>
        <a:xfrm>
          <a:off x="4268954" y="383878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ANO</a:t>
          </a:r>
          <a:endParaRPr lang="cs-CZ" sz="1200" kern="1200" dirty="0"/>
        </a:p>
      </dsp:txBody>
      <dsp:txXfrm>
        <a:off x="4289021" y="3858848"/>
        <a:ext cx="987561" cy="644996"/>
      </dsp:txXfrm>
    </dsp:sp>
    <dsp:sp modelId="{D40FE1B7-7CEF-4D39-8EBE-781D009EA492}">
      <dsp:nvSpPr>
        <dsp:cNvPr id="0" name=""/>
        <dsp:cNvSpPr/>
      </dsp:nvSpPr>
      <dsp:spPr>
        <a:xfrm>
          <a:off x="5450804" y="3564729"/>
          <a:ext cx="668002" cy="274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026"/>
              </a:lnTo>
              <a:lnTo>
                <a:pt x="668002" y="137026"/>
              </a:lnTo>
              <a:lnTo>
                <a:pt x="668002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9F57BE-7773-4B80-A2C5-CC19371F14EF}">
      <dsp:nvSpPr>
        <dsp:cNvPr id="0" name=""/>
        <dsp:cNvSpPr/>
      </dsp:nvSpPr>
      <dsp:spPr>
        <a:xfrm>
          <a:off x="5604958" y="383878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NE</a:t>
          </a:r>
          <a:endParaRPr lang="cs-CZ" sz="1200" kern="1200" dirty="0"/>
        </a:p>
      </dsp:txBody>
      <dsp:txXfrm>
        <a:off x="5625025" y="3858848"/>
        <a:ext cx="987561" cy="6449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2C90FB-AD8C-4BE3-BD36-8C3ADBD7F4AD}">
      <dsp:nvSpPr>
        <dsp:cNvPr id="0" name=""/>
        <dsp:cNvSpPr/>
      </dsp:nvSpPr>
      <dsp:spPr>
        <a:xfrm>
          <a:off x="3600952" y="205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Zasedání Zastupitelstva města</a:t>
          </a:r>
          <a:endParaRPr lang="cs-CZ" sz="1200" kern="1200" dirty="0"/>
        </a:p>
      </dsp:txBody>
      <dsp:txXfrm>
        <a:off x="3621019" y="22118"/>
        <a:ext cx="987561" cy="644996"/>
      </dsp:txXfrm>
    </dsp:sp>
    <dsp:sp modelId="{8FB21967-754F-4B76-8969-63E726935D04}">
      <dsp:nvSpPr>
        <dsp:cNvPr id="0" name=""/>
        <dsp:cNvSpPr/>
      </dsp:nvSpPr>
      <dsp:spPr>
        <a:xfrm>
          <a:off x="4069080" y="687181"/>
          <a:ext cx="91440" cy="274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052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4BB0C4-7050-4E8C-A84A-4D409DDB8F52}">
      <dsp:nvSpPr>
        <dsp:cNvPr id="0" name=""/>
        <dsp:cNvSpPr/>
      </dsp:nvSpPr>
      <dsp:spPr>
        <a:xfrm>
          <a:off x="3600952" y="961233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Spustit halu Polárku?</a:t>
          </a:r>
          <a:endParaRPr lang="cs-CZ" sz="1200" kern="1200" dirty="0"/>
        </a:p>
      </dsp:txBody>
      <dsp:txXfrm>
        <a:off x="3621019" y="981300"/>
        <a:ext cx="987561" cy="644996"/>
      </dsp:txXfrm>
    </dsp:sp>
    <dsp:sp modelId="{463F4A51-90F1-4C5B-8DDC-630365E325EE}">
      <dsp:nvSpPr>
        <dsp:cNvPr id="0" name=""/>
        <dsp:cNvSpPr/>
      </dsp:nvSpPr>
      <dsp:spPr>
        <a:xfrm>
          <a:off x="2778795" y="1646364"/>
          <a:ext cx="1336004" cy="274052"/>
        </a:xfrm>
        <a:custGeom>
          <a:avLst/>
          <a:gdLst/>
          <a:ahLst/>
          <a:cxnLst/>
          <a:rect l="0" t="0" r="0" b="0"/>
          <a:pathLst>
            <a:path>
              <a:moveTo>
                <a:pt x="1336004" y="0"/>
              </a:moveTo>
              <a:lnTo>
                <a:pt x="1336004" y="137026"/>
              </a:lnTo>
              <a:lnTo>
                <a:pt x="0" y="137026"/>
              </a:lnTo>
              <a:lnTo>
                <a:pt x="0" y="274052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4D6029-E3A8-458A-8C0F-01EB10F72D4A}">
      <dsp:nvSpPr>
        <dsp:cNvPr id="0" name=""/>
        <dsp:cNvSpPr/>
      </dsp:nvSpPr>
      <dsp:spPr>
        <a:xfrm>
          <a:off x="2264948" y="1920416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ANO</a:t>
          </a:r>
          <a:endParaRPr lang="cs-CZ" sz="1200" kern="1200" dirty="0"/>
        </a:p>
      </dsp:txBody>
      <dsp:txXfrm>
        <a:off x="2285015" y="1940483"/>
        <a:ext cx="987561" cy="644996"/>
      </dsp:txXfrm>
    </dsp:sp>
    <dsp:sp modelId="{71CD3C4A-D895-4526-A584-7AEE956661B4}">
      <dsp:nvSpPr>
        <dsp:cNvPr id="0" name=""/>
        <dsp:cNvSpPr/>
      </dsp:nvSpPr>
      <dsp:spPr>
        <a:xfrm>
          <a:off x="2733075" y="2605546"/>
          <a:ext cx="91440" cy="274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3808D2-2F77-435F-820E-8E8B16EA0AA8}">
      <dsp:nvSpPr>
        <dsp:cNvPr id="0" name=""/>
        <dsp:cNvSpPr/>
      </dsp:nvSpPr>
      <dsp:spPr>
        <a:xfrm>
          <a:off x="2264948" y="2879598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smtClean="0"/>
            <a:t>Výstavba OC</a:t>
          </a:r>
          <a:endParaRPr lang="cs-CZ" sz="1200" kern="1200" dirty="0"/>
        </a:p>
      </dsp:txBody>
      <dsp:txXfrm>
        <a:off x="2285015" y="2899665"/>
        <a:ext cx="987561" cy="644996"/>
      </dsp:txXfrm>
    </dsp:sp>
    <dsp:sp modelId="{6A46167E-D79D-44B5-9A90-6F1CB2A913DC}">
      <dsp:nvSpPr>
        <dsp:cNvPr id="0" name=""/>
        <dsp:cNvSpPr/>
      </dsp:nvSpPr>
      <dsp:spPr>
        <a:xfrm>
          <a:off x="2110793" y="3564729"/>
          <a:ext cx="668002" cy="274052"/>
        </a:xfrm>
        <a:custGeom>
          <a:avLst/>
          <a:gdLst/>
          <a:ahLst/>
          <a:cxnLst/>
          <a:rect l="0" t="0" r="0" b="0"/>
          <a:pathLst>
            <a:path>
              <a:moveTo>
                <a:pt x="668002" y="0"/>
              </a:moveTo>
              <a:lnTo>
                <a:pt x="668002" y="137026"/>
              </a:lnTo>
              <a:lnTo>
                <a:pt x="0" y="137026"/>
              </a:lnTo>
              <a:lnTo>
                <a:pt x="0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0BC79A-1F86-410E-8195-71D87633FC67}">
      <dsp:nvSpPr>
        <dsp:cNvPr id="0" name=""/>
        <dsp:cNvSpPr/>
      </dsp:nvSpPr>
      <dsp:spPr>
        <a:xfrm>
          <a:off x="1596946" y="383878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ANO</a:t>
          </a:r>
          <a:endParaRPr lang="cs-CZ" sz="1200" kern="1200" dirty="0"/>
        </a:p>
      </dsp:txBody>
      <dsp:txXfrm>
        <a:off x="1617013" y="3858848"/>
        <a:ext cx="987561" cy="644996"/>
      </dsp:txXfrm>
    </dsp:sp>
    <dsp:sp modelId="{0AC6ED49-66D2-41A9-B2FE-612C991454EA}">
      <dsp:nvSpPr>
        <dsp:cNvPr id="0" name=""/>
        <dsp:cNvSpPr/>
      </dsp:nvSpPr>
      <dsp:spPr>
        <a:xfrm>
          <a:off x="2778795" y="3564729"/>
          <a:ext cx="668002" cy="274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026"/>
              </a:lnTo>
              <a:lnTo>
                <a:pt x="668002" y="137026"/>
              </a:lnTo>
              <a:lnTo>
                <a:pt x="668002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C6A87A-702C-4BD9-A6C0-50C97ACA4E29}">
      <dsp:nvSpPr>
        <dsp:cNvPr id="0" name=""/>
        <dsp:cNvSpPr/>
      </dsp:nvSpPr>
      <dsp:spPr>
        <a:xfrm>
          <a:off x="2932950" y="383878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NE</a:t>
          </a:r>
          <a:endParaRPr lang="cs-CZ" sz="1200" kern="1200" dirty="0"/>
        </a:p>
      </dsp:txBody>
      <dsp:txXfrm>
        <a:off x="2953017" y="3858848"/>
        <a:ext cx="987561" cy="644996"/>
      </dsp:txXfrm>
    </dsp:sp>
    <dsp:sp modelId="{E8D98355-0D23-4126-B973-A17F0D39062C}">
      <dsp:nvSpPr>
        <dsp:cNvPr id="0" name=""/>
        <dsp:cNvSpPr/>
      </dsp:nvSpPr>
      <dsp:spPr>
        <a:xfrm>
          <a:off x="4114800" y="1646364"/>
          <a:ext cx="1336004" cy="274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026"/>
              </a:lnTo>
              <a:lnTo>
                <a:pt x="1336004" y="137026"/>
              </a:lnTo>
              <a:lnTo>
                <a:pt x="1336004" y="274052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CC69AE-CFA3-437F-A086-4FC762F809F1}">
      <dsp:nvSpPr>
        <dsp:cNvPr id="0" name=""/>
        <dsp:cNvSpPr/>
      </dsp:nvSpPr>
      <dsp:spPr>
        <a:xfrm>
          <a:off x="4936956" y="1920416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smtClean="0"/>
            <a:t>NE</a:t>
          </a:r>
          <a:endParaRPr lang="cs-CZ" sz="1200" kern="1200" dirty="0"/>
        </a:p>
      </dsp:txBody>
      <dsp:txXfrm>
        <a:off x="4957023" y="1940483"/>
        <a:ext cx="987561" cy="644996"/>
      </dsp:txXfrm>
    </dsp:sp>
    <dsp:sp modelId="{3998C570-EB2E-414D-A050-1AE4D9B23D5C}">
      <dsp:nvSpPr>
        <dsp:cNvPr id="0" name=""/>
        <dsp:cNvSpPr/>
      </dsp:nvSpPr>
      <dsp:spPr>
        <a:xfrm>
          <a:off x="5405084" y="2605546"/>
          <a:ext cx="91440" cy="274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1F62C4-B351-4A48-860E-A5F7E1DC861F}">
      <dsp:nvSpPr>
        <dsp:cNvPr id="0" name=""/>
        <dsp:cNvSpPr/>
      </dsp:nvSpPr>
      <dsp:spPr>
        <a:xfrm>
          <a:off x="4936956" y="2879598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smtClean="0"/>
            <a:t>Výstavba OC</a:t>
          </a:r>
          <a:endParaRPr lang="cs-CZ" sz="1200" kern="1200" dirty="0"/>
        </a:p>
      </dsp:txBody>
      <dsp:txXfrm>
        <a:off x="4957023" y="2899665"/>
        <a:ext cx="987561" cy="644996"/>
      </dsp:txXfrm>
    </dsp:sp>
    <dsp:sp modelId="{6140732E-9960-4DED-9F95-EF2EAB883C09}">
      <dsp:nvSpPr>
        <dsp:cNvPr id="0" name=""/>
        <dsp:cNvSpPr/>
      </dsp:nvSpPr>
      <dsp:spPr>
        <a:xfrm>
          <a:off x="4782802" y="3564729"/>
          <a:ext cx="668002" cy="274052"/>
        </a:xfrm>
        <a:custGeom>
          <a:avLst/>
          <a:gdLst/>
          <a:ahLst/>
          <a:cxnLst/>
          <a:rect l="0" t="0" r="0" b="0"/>
          <a:pathLst>
            <a:path>
              <a:moveTo>
                <a:pt x="668002" y="0"/>
              </a:moveTo>
              <a:lnTo>
                <a:pt x="668002" y="137026"/>
              </a:lnTo>
              <a:lnTo>
                <a:pt x="0" y="137026"/>
              </a:lnTo>
              <a:lnTo>
                <a:pt x="0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90A6A1-C6D6-4D93-871E-1F7C698B2B62}">
      <dsp:nvSpPr>
        <dsp:cNvPr id="0" name=""/>
        <dsp:cNvSpPr/>
      </dsp:nvSpPr>
      <dsp:spPr>
        <a:xfrm>
          <a:off x="4268954" y="383878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ANO</a:t>
          </a:r>
          <a:endParaRPr lang="cs-CZ" sz="1200" kern="1200" dirty="0"/>
        </a:p>
      </dsp:txBody>
      <dsp:txXfrm>
        <a:off x="4289021" y="3858848"/>
        <a:ext cx="987561" cy="644996"/>
      </dsp:txXfrm>
    </dsp:sp>
    <dsp:sp modelId="{D40FE1B7-7CEF-4D39-8EBE-781D009EA492}">
      <dsp:nvSpPr>
        <dsp:cNvPr id="0" name=""/>
        <dsp:cNvSpPr/>
      </dsp:nvSpPr>
      <dsp:spPr>
        <a:xfrm>
          <a:off x="5450804" y="3564729"/>
          <a:ext cx="668002" cy="274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026"/>
              </a:lnTo>
              <a:lnTo>
                <a:pt x="668002" y="137026"/>
              </a:lnTo>
              <a:lnTo>
                <a:pt x="668002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9F57BE-7773-4B80-A2C5-CC19371F14EF}">
      <dsp:nvSpPr>
        <dsp:cNvPr id="0" name=""/>
        <dsp:cNvSpPr/>
      </dsp:nvSpPr>
      <dsp:spPr>
        <a:xfrm>
          <a:off x="5604958" y="383878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NE</a:t>
          </a:r>
          <a:endParaRPr lang="cs-CZ" sz="1200" kern="1200" dirty="0"/>
        </a:p>
      </dsp:txBody>
      <dsp:txXfrm>
        <a:off x="5625025" y="3858848"/>
        <a:ext cx="987561" cy="6449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2C90FB-AD8C-4BE3-BD36-8C3ADBD7F4AD}">
      <dsp:nvSpPr>
        <dsp:cNvPr id="0" name=""/>
        <dsp:cNvSpPr/>
      </dsp:nvSpPr>
      <dsp:spPr>
        <a:xfrm>
          <a:off x="3600952" y="205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Zasedání Zastupitelstva města</a:t>
          </a:r>
          <a:endParaRPr lang="cs-CZ" sz="1200" kern="1200" dirty="0"/>
        </a:p>
      </dsp:txBody>
      <dsp:txXfrm>
        <a:off x="3621019" y="22118"/>
        <a:ext cx="987561" cy="644996"/>
      </dsp:txXfrm>
    </dsp:sp>
    <dsp:sp modelId="{8FB21967-754F-4B76-8969-63E726935D04}">
      <dsp:nvSpPr>
        <dsp:cNvPr id="0" name=""/>
        <dsp:cNvSpPr/>
      </dsp:nvSpPr>
      <dsp:spPr>
        <a:xfrm>
          <a:off x="4069080" y="687181"/>
          <a:ext cx="91440" cy="274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052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4BB0C4-7050-4E8C-A84A-4D409DDB8F52}">
      <dsp:nvSpPr>
        <dsp:cNvPr id="0" name=""/>
        <dsp:cNvSpPr/>
      </dsp:nvSpPr>
      <dsp:spPr>
        <a:xfrm>
          <a:off x="3600952" y="961233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Spustit halu Polárku?</a:t>
          </a:r>
          <a:endParaRPr lang="cs-CZ" sz="1200" kern="1200" dirty="0"/>
        </a:p>
      </dsp:txBody>
      <dsp:txXfrm>
        <a:off x="3621019" y="981300"/>
        <a:ext cx="987561" cy="644996"/>
      </dsp:txXfrm>
    </dsp:sp>
    <dsp:sp modelId="{463F4A51-90F1-4C5B-8DDC-630365E325EE}">
      <dsp:nvSpPr>
        <dsp:cNvPr id="0" name=""/>
        <dsp:cNvSpPr/>
      </dsp:nvSpPr>
      <dsp:spPr>
        <a:xfrm>
          <a:off x="2778795" y="1646364"/>
          <a:ext cx="1336004" cy="274052"/>
        </a:xfrm>
        <a:custGeom>
          <a:avLst/>
          <a:gdLst/>
          <a:ahLst/>
          <a:cxnLst/>
          <a:rect l="0" t="0" r="0" b="0"/>
          <a:pathLst>
            <a:path>
              <a:moveTo>
                <a:pt x="1336004" y="0"/>
              </a:moveTo>
              <a:lnTo>
                <a:pt x="1336004" y="137026"/>
              </a:lnTo>
              <a:lnTo>
                <a:pt x="0" y="137026"/>
              </a:lnTo>
              <a:lnTo>
                <a:pt x="0" y="274052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4D6029-E3A8-458A-8C0F-01EB10F72D4A}">
      <dsp:nvSpPr>
        <dsp:cNvPr id="0" name=""/>
        <dsp:cNvSpPr/>
      </dsp:nvSpPr>
      <dsp:spPr>
        <a:xfrm>
          <a:off x="2264948" y="1920416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ANO</a:t>
          </a:r>
          <a:endParaRPr lang="cs-CZ" sz="1200" kern="1200" dirty="0"/>
        </a:p>
      </dsp:txBody>
      <dsp:txXfrm>
        <a:off x="2285015" y="1940483"/>
        <a:ext cx="987561" cy="644996"/>
      </dsp:txXfrm>
    </dsp:sp>
    <dsp:sp modelId="{71CD3C4A-D895-4526-A584-7AEE956661B4}">
      <dsp:nvSpPr>
        <dsp:cNvPr id="0" name=""/>
        <dsp:cNvSpPr/>
      </dsp:nvSpPr>
      <dsp:spPr>
        <a:xfrm>
          <a:off x="2733075" y="2605546"/>
          <a:ext cx="91440" cy="274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3808D2-2F77-435F-820E-8E8B16EA0AA8}">
      <dsp:nvSpPr>
        <dsp:cNvPr id="0" name=""/>
        <dsp:cNvSpPr/>
      </dsp:nvSpPr>
      <dsp:spPr>
        <a:xfrm>
          <a:off x="2264948" y="2879598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smtClean="0"/>
            <a:t>Výstavba OC</a:t>
          </a:r>
          <a:endParaRPr lang="cs-CZ" sz="1200" kern="1200" dirty="0"/>
        </a:p>
      </dsp:txBody>
      <dsp:txXfrm>
        <a:off x="2285015" y="2899665"/>
        <a:ext cx="987561" cy="644996"/>
      </dsp:txXfrm>
    </dsp:sp>
    <dsp:sp modelId="{6A46167E-D79D-44B5-9A90-6F1CB2A913DC}">
      <dsp:nvSpPr>
        <dsp:cNvPr id="0" name=""/>
        <dsp:cNvSpPr/>
      </dsp:nvSpPr>
      <dsp:spPr>
        <a:xfrm>
          <a:off x="2110793" y="3564729"/>
          <a:ext cx="668002" cy="274052"/>
        </a:xfrm>
        <a:custGeom>
          <a:avLst/>
          <a:gdLst/>
          <a:ahLst/>
          <a:cxnLst/>
          <a:rect l="0" t="0" r="0" b="0"/>
          <a:pathLst>
            <a:path>
              <a:moveTo>
                <a:pt x="668002" y="0"/>
              </a:moveTo>
              <a:lnTo>
                <a:pt x="668002" y="137026"/>
              </a:lnTo>
              <a:lnTo>
                <a:pt x="0" y="137026"/>
              </a:lnTo>
              <a:lnTo>
                <a:pt x="0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0BC79A-1F86-410E-8195-71D87633FC67}">
      <dsp:nvSpPr>
        <dsp:cNvPr id="0" name=""/>
        <dsp:cNvSpPr/>
      </dsp:nvSpPr>
      <dsp:spPr>
        <a:xfrm>
          <a:off x="1596946" y="383878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ANO</a:t>
          </a:r>
          <a:endParaRPr lang="cs-CZ" sz="1200" kern="1200" dirty="0"/>
        </a:p>
      </dsp:txBody>
      <dsp:txXfrm>
        <a:off x="1617013" y="3858848"/>
        <a:ext cx="987561" cy="644996"/>
      </dsp:txXfrm>
    </dsp:sp>
    <dsp:sp modelId="{0AC6ED49-66D2-41A9-B2FE-612C991454EA}">
      <dsp:nvSpPr>
        <dsp:cNvPr id="0" name=""/>
        <dsp:cNvSpPr/>
      </dsp:nvSpPr>
      <dsp:spPr>
        <a:xfrm>
          <a:off x="2778795" y="3564729"/>
          <a:ext cx="668002" cy="274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026"/>
              </a:lnTo>
              <a:lnTo>
                <a:pt x="668002" y="137026"/>
              </a:lnTo>
              <a:lnTo>
                <a:pt x="668002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C6A87A-702C-4BD9-A6C0-50C97ACA4E29}">
      <dsp:nvSpPr>
        <dsp:cNvPr id="0" name=""/>
        <dsp:cNvSpPr/>
      </dsp:nvSpPr>
      <dsp:spPr>
        <a:xfrm>
          <a:off x="2932950" y="383878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NE</a:t>
          </a:r>
          <a:endParaRPr lang="cs-CZ" sz="1200" kern="1200" dirty="0"/>
        </a:p>
      </dsp:txBody>
      <dsp:txXfrm>
        <a:off x="2953017" y="3858848"/>
        <a:ext cx="987561" cy="644996"/>
      </dsp:txXfrm>
    </dsp:sp>
    <dsp:sp modelId="{E8D98355-0D23-4126-B973-A17F0D39062C}">
      <dsp:nvSpPr>
        <dsp:cNvPr id="0" name=""/>
        <dsp:cNvSpPr/>
      </dsp:nvSpPr>
      <dsp:spPr>
        <a:xfrm>
          <a:off x="4114800" y="1646364"/>
          <a:ext cx="1336004" cy="274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026"/>
              </a:lnTo>
              <a:lnTo>
                <a:pt x="1336004" y="137026"/>
              </a:lnTo>
              <a:lnTo>
                <a:pt x="1336004" y="274052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CC69AE-CFA3-437F-A086-4FC762F809F1}">
      <dsp:nvSpPr>
        <dsp:cNvPr id="0" name=""/>
        <dsp:cNvSpPr/>
      </dsp:nvSpPr>
      <dsp:spPr>
        <a:xfrm>
          <a:off x="4936956" y="1920416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smtClean="0"/>
            <a:t>NE</a:t>
          </a:r>
          <a:endParaRPr lang="cs-CZ" sz="1200" kern="1200" dirty="0"/>
        </a:p>
      </dsp:txBody>
      <dsp:txXfrm>
        <a:off x="4957023" y="1940483"/>
        <a:ext cx="987561" cy="644996"/>
      </dsp:txXfrm>
    </dsp:sp>
    <dsp:sp modelId="{3998C570-EB2E-414D-A050-1AE4D9B23D5C}">
      <dsp:nvSpPr>
        <dsp:cNvPr id="0" name=""/>
        <dsp:cNvSpPr/>
      </dsp:nvSpPr>
      <dsp:spPr>
        <a:xfrm>
          <a:off x="5405084" y="2605546"/>
          <a:ext cx="91440" cy="274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1F62C4-B351-4A48-860E-A5F7E1DC861F}">
      <dsp:nvSpPr>
        <dsp:cNvPr id="0" name=""/>
        <dsp:cNvSpPr/>
      </dsp:nvSpPr>
      <dsp:spPr>
        <a:xfrm>
          <a:off x="4936956" y="2879598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smtClean="0"/>
            <a:t>Výstavba OC</a:t>
          </a:r>
          <a:endParaRPr lang="cs-CZ" sz="1200" kern="1200" dirty="0"/>
        </a:p>
      </dsp:txBody>
      <dsp:txXfrm>
        <a:off x="4957023" y="2899665"/>
        <a:ext cx="987561" cy="644996"/>
      </dsp:txXfrm>
    </dsp:sp>
    <dsp:sp modelId="{6140732E-9960-4DED-9F95-EF2EAB883C09}">
      <dsp:nvSpPr>
        <dsp:cNvPr id="0" name=""/>
        <dsp:cNvSpPr/>
      </dsp:nvSpPr>
      <dsp:spPr>
        <a:xfrm>
          <a:off x="4782802" y="3564729"/>
          <a:ext cx="668002" cy="274052"/>
        </a:xfrm>
        <a:custGeom>
          <a:avLst/>
          <a:gdLst/>
          <a:ahLst/>
          <a:cxnLst/>
          <a:rect l="0" t="0" r="0" b="0"/>
          <a:pathLst>
            <a:path>
              <a:moveTo>
                <a:pt x="668002" y="0"/>
              </a:moveTo>
              <a:lnTo>
                <a:pt x="668002" y="137026"/>
              </a:lnTo>
              <a:lnTo>
                <a:pt x="0" y="137026"/>
              </a:lnTo>
              <a:lnTo>
                <a:pt x="0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90A6A1-C6D6-4D93-871E-1F7C698B2B62}">
      <dsp:nvSpPr>
        <dsp:cNvPr id="0" name=""/>
        <dsp:cNvSpPr/>
      </dsp:nvSpPr>
      <dsp:spPr>
        <a:xfrm>
          <a:off x="4268954" y="383878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ANO</a:t>
          </a:r>
          <a:endParaRPr lang="cs-CZ" sz="1200" kern="1200" dirty="0"/>
        </a:p>
      </dsp:txBody>
      <dsp:txXfrm>
        <a:off x="4289021" y="3858848"/>
        <a:ext cx="987561" cy="644996"/>
      </dsp:txXfrm>
    </dsp:sp>
    <dsp:sp modelId="{D40FE1B7-7CEF-4D39-8EBE-781D009EA492}">
      <dsp:nvSpPr>
        <dsp:cNvPr id="0" name=""/>
        <dsp:cNvSpPr/>
      </dsp:nvSpPr>
      <dsp:spPr>
        <a:xfrm>
          <a:off x="5450804" y="3564729"/>
          <a:ext cx="668002" cy="274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026"/>
              </a:lnTo>
              <a:lnTo>
                <a:pt x="668002" y="137026"/>
              </a:lnTo>
              <a:lnTo>
                <a:pt x="668002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9F57BE-7773-4B80-A2C5-CC19371F14EF}">
      <dsp:nvSpPr>
        <dsp:cNvPr id="0" name=""/>
        <dsp:cNvSpPr/>
      </dsp:nvSpPr>
      <dsp:spPr>
        <a:xfrm>
          <a:off x="5604958" y="383878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NE</a:t>
          </a:r>
          <a:endParaRPr lang="cs-CZ" sz="1200" kern="1200" dirty="0"/>
        </a:p>
      </dsp:txBody>
      <dsp:txXfrm>
        <a:off x="5625025" y="3858848"/>
        <a:ext cx="987561" cy="64499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2C90FB-AD8C-4BE3-BD36-8C3ADBD7F4AD}">
      <dsp:nvSpPr>
        <dsp:cNvPr id="0" name=""/>
        <dsp:cNvSpPr/>
      </dsp:nvSpPr>
      <dsp:spPr>
        <a:xfrm>
          <a:off x="3600952" y="205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Zasedání Zastupitelstva města</a:t>
          </a:r>
          <a:endParaRPr lang="cs-CZ" sz="1200" kern="1200" dirty="0"/>
        </a:p>
      </dsp:txBody>
      <dsp:txXfrm>
        <a:off x="3621019" y="22118"/>
        <a:ext cx="987561" cy="644996"/>
      </dsp:txXfrm>
    </dsp:sp>
    <dsp:sp modelId="{8FB21967-754F-4B76-8969-63E726935D04}">
      <dsp:nvSpPr>
        <dsp:cNvPr id="0" name=""/>
        <dsp:cNvSpPr/>
      </dsp:nvSpPr>
      <dsp:spPr>
        <a:xfrm>
          <a:off x="4069080" y="687181"/>
          <a:ext cx="91440" cy="274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052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4BB0C4-7050-4E8C-A84A-4D409DDB8F52}">
      <dsp:nvSpPr>
        <dsp:cNvPr id="0" name=""/>
        <dsp:cNvSpPr/>
      </dsp:nvSpPr>
      <dsp:spPr>
        <a:xfrm>
          <a:off x="3600952" y="961233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Spustit halu Polárku?</a:t>
          </a:r>
          <a:endParaRPr lang="cs-CZ" sz="1200" kern="1200" dirty="0"/>
        </a:p>
      </dsp:txBody>
      <dsp:txXfrm>
        <a:off x="3621019" y="981300"/>
        <a:ext cx="987561" cy="644996"/>
      </dsp:txXfrm>
    </dsp:sp>
    <dsp:sp modelId="{463F4A51-90F1-4C5B-8DDC-630365E325EE}">
      <dsp:nvSpPr>
        <dsp:cNvPr id="0" name=""/>
        <dsp:cNvSpPr/>
      </dsp:nvSpPr>
      <dsp:spPr>
        <a:xfrm>
          <a:off x="2778795" y="1646364"/>
          <a:ext cx="1336004" cy="274052"/>
        </a:xfrm>
        <a:custGeom>
          <a:avLst/>
          <a:gdLst/>
          <a:ahLst/>
          <a:cxnLst/>
          <a:rect l="0" t="0" r="0" b="0"/>
          <a:pathLst>
            <a:path>
              <a:moveTo>
                <a:pt x="1336004" y="0"/>
              </a:moveTo>
              <a:lnTo>
                <a:pt x="1336004" y="137026"/>
              </a:lnTo>
              <a:lnTo>
                <a:pt x="0" y="137026"/>
              </a:lnTo>
              <a:lnTo>
                <a:pt x="0" y="274052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4D6029-E3A8-458A-8C0F-01EB10F72D4A}">
      <dsp:nvSpPr>
        <dsp:cNvPr id="0" name=""/>
        <dsp:cNvSpPr/>
      </dsp:nvSpPr>
      <dsp:spPr>
        <a:xfrm>
          <a:off x="2264948" y="1920416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ANO</a:t>
          </a:r>
          <a:endParaRPr lang="cs-CZ" sz="1200" kern="1200" dirty="0"/>
        </a:p>
      </dsp:txBody>
      <dsp:txXfrm>
        <a:off x="2285015" y="1940483"/>
        <a:ext cx="987561" cy="644996"/>
      </dsp:txXfrm>
    </dsp:sp>
    <dsp:sp modelId="{71CD3C4A-D895-4526-A584-7AEE956661B4}">
      <dsp:nvSpPr>
        <dsp:cNvPr id="0" name=""/>
        <dsp:cNvSpPr/>
      </dsp:nvSpPr>
      <dsp:spPr>
        <a:xfrm>
          <a:off x="2733075" y="2605546"/>
          <a:ext cx="91440" cy="274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3808D2-2F77-435F-820E-8E8B16EA0AA8}">
      <dsp:nvSpPr>
        <dsp:cNvPr id="0" name=""/>
        <dsp:cNvSpPr/>
      </dsp:nvSpPr>
      <dsp:spPr>
        <a:xfrm>
          <a:off x="2264948" y="2879598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Výstavba </a:t>
          </a:r>
          <a:r>
            <a:rPr lang="cs-CZ" sz="1200" kern="1200" dirty="0" smtClean="0"/>
            <a:t>OC ?</a:t>
          </a:r>
          <a:endParaRPr lang="cs-CZ" sz="1200" kern="1200" dirty="0"/>
        </a:p>
      </dsp:txBody>
      <dsp:txXfrm>
        <a:off x="2285015" y="2899665"/>
        <a:ext cx="987561" cy="644996"/>
      </dsp:txXfrm>
    </dsp:sp>
    <dsp:sp modelId="{6A46167E-D79D-44B5-9A90-6F1CB2A913DC}">
      <dsp:nvSpPr>
        <dsp:cNvPr id="0" name=""/>
        <dsp:cNvSpPr/>
      </dsp:nvSpPr>
      <dsp:spPr>
        <a:xfrm>
          <a:off x="2110793" y="3564729"/>
          <a:ext cx="668002" cy="274052"/>
        </a:xfrm>
        <a:custGeom>
          <a:avLst/>
          <a:gdLst/>
          <a:ahLst/>
          <a:cxnLst/>
          <a:rect l="0" t="0" r="0" b="0"/>
          <a:pathLst>
            <a:path>
              <a:moveTo>
                <a:pt x="668002" y="0"/>
              </a:moveTo>
              <a:lnTo>
                <a:pt x="668002" y="137026"/>
              </a:lnTo>
              <a:lnTo>
                <a:pt x="0" y="137026"/>
              </a:lnTo>
              <a:lnTo>
                <a:pt x="0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0BC79A-1F86-410E-8195-71D87633FC67}">
      <dsp:nvSpPr>
        <dsp:cNvPr id="0" name=""/>
        <dsp:cNvSpPr/>
      </dsp:nvSpPr>
      <dsp:spPr>
        <a:xfrm>
          <a:off x="1596946" y="383878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ANO</a:t>
          </a:r>
          <a:endParaRPr lang="cs-CZ" sz="1200" kern="1200" dirty="0"/>
        </a:p>
      </dsp:txBody>
      <dsp:txXfrm>
        <a:off x="1617013" y="3858848"/>
        <a:ext cx="987561" cy="644996"/>
      </dsp:txXfrm>
    </dsp:sp>
    <dsp:sp modelId="{0AC6ED49-66D2-41A9-B2FE-612C991454EA}">
      <dsp:nvSpPr>
        <dsp:cNvPr id="0" name=""/>
        <dsp:cNvSpPr/>
      </dsp:nvSpPr>
      <dsp:spPr>
        <a:xfrm>
          <a:off x="2778795" y="3564729"/>
          <a:ext cx="668002" cy="274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026"/>
              </a:lnTo>
              <a:lnTo>
                <a:pt x="668002" y="137026"/>
              </a:lnTo>
              <a:lnTo>
                <a:pt x="668002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C6A87A-702C-4BD9-A6C0-50C97ACA4E29}">
      <dsp:nvSpPr>
        <dsp:cNvPr id="0" name=""/>
        <dsp:cNvSpPr/>
      </dsp:nvSpPr>
      <dsp:spPr>
        <a:xfrm>
          <a:off x="2932950" y="383878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NE</a:t>
          </a:r>
          <a:endParaRPr lang="cs-CZ" sz="1200" kern="1200" dirty="0"/>
        </a:p>
      </dsp:txBody>
      <dsp:txXfrm>
        <a:off x="2953017" y="3858848"/>
        <a:ext cx="987561" cy="644996"/>
      </dsp:txXfrm>
    </dsp:sp>
    <dsp:sp modelId="{E8D98355-0D23-4126-B973-A17F0D39062C}">
      <dsp:nvSpPr>
        <dsp:cNvPr id="0" name=""/>
        <dsp:cNvSpPr/>
      </dsp:nvSpPr>
      <dsp:spPr>
        <a:xfrm>
          <a:off x="4114800" y="1646364"/>
          <a:ext cx="1336004" cy="274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026"/>
              </a:lnTo>
              <a:lnTo>
                <a:pt x="1336004" y="137026"/>
              </a:lnTo>
              <a:lnTo>
                <a:pt x="1336004" y="274052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CC69AE-CFA3-437F-A086-4FC762F809F1}">
      <dsp:nvSpPr>
        <dsp:cNvPr id="0" name=""/>
        <dsp:cNvSpPr/>
      </dsp:nvSpPr>
      <dsp:spPr>
        <a:xfrm>
          <a:off x="4936956" y="1920416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smtClean="0"/>
            <a:t>NE</a:t>
          </a:r>
          <a:endParaRPr lang="cs-CZ" sz="1200" kern="1200" dirty="0"/>
        </a:p>
      </dsp:txBody>
      <dsp:txXfrm>
        <a:off x="4957023" y="1940483"/>
        <a:ext cx="987561" cy="644996"/>
      </dsp:txXfrm>
    </dsp:sp>
    <dsp:sp modelId="{3998C570-EB2E-414D-A050-1AE4D9B23D5C}">
      <dsp:nvSpPr>
        <dsp:cNvPr id="0" name=""/>
        <dsp:cNvSpPr/>
      </dsp:nvSpPr>
      <dsp:spPr>
        <a:xfrm>
          <a:off x="5405084" y="2605546"/>
          <a:ext cx="91440" cy="274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1F62C4-B351-4A48-860E-A5F7E1DC861F}">
      <dsp:nvSpPr>
        <dsp:cNvPr id="0" name=""/>
        <dsp:cNvSpPr/>
      </dsp:nvSpPr>
      <dsp:spPr>
        <a:xfrm>
          <a:off x="4936956" y="2879598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Výstavba </a:t>
          </a:r>
          <a:r>
            <a:rPr lang="cs-CZ" sz="1200" kern="1200" dirty="0" smtClean="0"/>
            <a:t>OC ?</a:t>
          </a:r>
          <a:endParaRPr lang="cs-CZ" sz="1200" kern="1200" dirty="0"/>
        </a:p>
      </dsp:txBody>
      <dsp:txXfrm>
        <a:off x="4957023" y="2899665"/>
        <a:ext cx="987561" cy="644996"/>
      </dsp:txXfrm>
    </dsp:sp>
    <dsp:sp modelId="{6140732E-9960-4DED-9F95-EF2EAB883C09}">
      <dsp:nvSpPr>
        <dsp:cNvPr id="0" name=""/>
        <dsp:cNvSpPr/>
      </dsp:nvSpPr>
      <dsp:spPr>
        <a:xfrm>
          <a:off x="4782802" y="3564729"/>
          <a:ext cx="668002" cy="274052"/>
        </a:xfrm>
        <a:custGeom>
          <a:avLst/>
          <a:gdLst/>
          <a:ahLst/>
          <a:cxnLst/>
          <a:rect l="0" t="0" r="0" b="0"/>
          <a:pathLst>
            <a:path>
              <a:moveTo>
                <a:pt x="668002" y="0"/>
              </a:moveTo>
              <a:lnTo>
                <a:pt x="668002" y="137026"/>
              </a:lnTo>
              <a:lnTo>
                <a:pt x="0" y="137026"/>
              </a:lnTo>
              <a:lnTo>
                <a:pt x="0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90A6A1-C6D6-4D93-871E-1F7C698B2B62}">
      <dsp:nvSpPr>
        <dsp:cNvPr id="0" name=""/>
        <dsp:cNvSpPr/>
      </dsp:nvSpPr>
      <dsp:spPr>
        <a:xfrm>
          <a:off x="4268954" y="383878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ANO</a:t>
          </a:r>
          <a:endParaRPr lang="cs-CZ" sz="1200" kern="1200" dirty="0"/>
        </a:p>
      </dsp:txBody>
      <dsp:txXfrm>
        <a:off x="4289021" y="3858848"/>
        <a:ext cx="987561" cy="644996"/>
      </dsp:txXfrm>
    </dsp:sp>
    <dsp:sp modelId="{D40FE1B7-7CEF-4D39-8EBE-781D009EA492}">
      <dsp:nvSpPr>
        <dsp:cNvPr id="0" name=""/>
        <dsp:cNvSpPr/>
      </dsp:nvSpPr>
      <dsp:spPr>
        <a:xfrm>
          <a:off x="5450804" y="3564729"/>
          <a:ext cx="668002" cy="274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026"/>
              </a:lnTo>
              <a:lnTo>
                <a:pt x="668002" y="137026"/>
              </a:lnTo>
              <a:lnTo>
                <a:pt x="668002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9F57BE-7773-4B80-A2C5-CC19371F14EF}">
      <dsp:nvSpPr>
        <dsp:cNvPr id="0" name=""/>
        <dsp:cNvSpPr/>
      </dsp:nvSpPr>
      <dsp:spPr>
        <a:xfrm>
          <a:off x="5604958" y="383878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NE</a:t>
          </a:r>
          <a:endParaRPr lang="cs-CZ" sz="1200" kern="1200" dirty="0"/>
        </a:p>
      </dsp:txBody>
      <dsp:txXfrm>
        <a:off x="5625025" y="3858848"/>
        <a:ext cx="987561" cy="64499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2C90FB-AD8C-4BE3-BD36-8C3ADBD7F4AD}">
      <dsp:nvSpPr>
        <dsp:cNvPr id="0" name=""/>
        <dsp:cNvSpPr/>
      </dsp:nvSpPr>
      <dsp:spPr>
        <a:xfrm>
          <a:off x="3600952" y="205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Zasedání Zastupitelstva města</a:t>
          </a:r>
          <a:endParaRPr lang="cs-CZ" sz="1200" kern="1200" dirty="0"/>
        </a:p>
      </dsp:txBody>
      <dsp:txXfrm>
        <a:off x="3621019" y="22118"/>
        <a:ext cx="987561" cy="644996"/>
      </dsp:txXfrm>
    </dsp:sp>
    <dsp:sp modelId="{8FB21967-754F-4B76-8969-63E726935D04}">
      <dsp:nvSpPr>
        <dsp:cNvPr id="0" name=""/>
        <dsp:cNvSpPr/>
      </dsp:nvSpPr>
      <dsp:spPr>
        <a:xfrm>
          <a:off x="4069080" y="687181"/>
          <a:ext cx="91440" cy="274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052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4BB0C4-7050-4E8C-A84A-4D409DDB8F52}">
      <dsp:nvSpPr>
        <dsp:cNvPr id="0" name=""/>
        <dsp:cNvSpPr/>
      </dsp:nvSpPr>
      <dsp:spPr>
        <a:xfrm>
          <a:off x="3600952" y="961233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Spustit halu Polárku?</a:t>
          </a:r>
          <a:endParaRPr lang="cs-CZ" sz="1200" kern="1200" dirty="0"/>
        </a:p>
      </dsp:txBody>
      <dsp:txXfrm>
        <a:off x="3621019" y="981300"/>
        <a:ext cx="987561" cy="644996"/>
      </dsp:txXfrm>
    </dsp:sp>
    <dsp:sp modelId="{463F4A51-90F1-4C5B-8DDC-630365E325EE}">
      <dsp:nvSpPr>
        <dsp:cNvPr id="0" name=""/>
        <dsp:cNvSpPr/>
      </dsp:nvSpPr>
      <dsp:spPr>
        <a:xfrm>
          <a:off x="2778795" y="1646364"/>
          <a:ext cx="1336004" cy="274052"/>
        </a:xfrm>
        <a:custGeom>
          <a:avLst/>
          <a:gdLst/>
          <a:ahLst/>
          <a:cxnLst/>
          <a:rect l="0" t="0" r="0" b="0"/>
          <a:pathLst>
            <a:path>
              <a:moveTo>
                <a:pt x="1336004" y="0"/>
              </a:moveTo>
              <a:lnTo>
                <a:pt x="1336004" y="137026"/>
              </a:lnTo>
              <a:lnTo>
                <a:pt x="0" y="137026"/>
              </a:lnTo>
              <a:lnTo>
                <a:pt x="0" y="274052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4D6029-E3A8-458A-8C0F-01EB10F72D4A}">
      <dsp:nvSpPr>
        <dsp:cNvPr id="0" name=""/>
        <dsp:cNvSpPr/>
      </dsp:nvSpPr>
      <dsp:spPr>
        <a:xfrm>
          <a:off x="2264948" y="1920416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ANO</a:t>
          </a:r>
          <a:endParaRPr lang="cs-CZ" sz="1200" kern="1200" dirty="0"/>
        </a:p>
      </dsp:txBody>
      <dsp:txXfrm>
        <a:off x="2285015" y="1940483"/>
        <a:ext cx="987561" cy="644996"/>
      </dsp:txXfrm>
    </dsp:sp>
    <dsp:sp modelId="{71CD3C4A-D895-4526-A584-7AEE956661B4}">
      <dsp:nvSpPr>
        <dsp:cNvPr id="0" name=""/>
        <dsp:cNvSpPr/>
      </dsp:nvSpPr>
      <dsp:spPr>
        <a:xfrm>
          <a:off x="2733075" y="2605546"/>
          <a:ext cx="91440" cy="274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3808D2-2F77-435F-820E-8E8B16EA0AA8}">
      <dsp:nvSpPr>
        <dsp:cNvPr id="0" name=""/>
        <dsp:cNvSpPr/>
      </dsp:nvSpPr>
      <dsp:spPr>
        <a:xfrm>
          <a:off x="2264948" y="2879598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Výstavba </a:t>
          </a:r>
          <a:r>
            <a:rPr lang="cs-CZ" sz="1200" kern="1200" dirty="0" smtClean="0"/>
            <a:t>OC ?</a:t>
          </a:r>
          <a:endParaRPr lang="cs-CZ" sz="1200" kern="1200" dirty="0"/>
        </a:p>
      </dsp:txBody>
      <dsp:txXfrm>
        <a:off x="2285015" y="2899665"/>
        <a:ext cx="987561" cy="644996"/>
      </dsp:txXfrm>
    </dsp:sp>
    <dsp:sp modelId="{6A46167E-D79D-44B5-9A90-6F1CB2A913DC}">
      <dsp:nvSpPr>
        <dsp:cNvPr id="0" name=""/>
        <dsp:cNvSpPr/>
      </dsp:nvSpPr>
      <dsp:spPr>
        <a:xfrm>
          <a:off x="2110793" y="3564729"/>
          <a:ext cx="668002" cy="274052"/>
        </a:xfrm>
        <a:custGeom>
          <a:avLst/>
          <a:gdLst/>
          <a:ahLst/>
          <a:cxnLst/>
          <a:rect l="0" t="0" r="0" b="0"/>
          <a:pathLst>
            <a:path>
              <a:moveTo>
                <a:pt x="668002" y="0"/>
              </a:moveTo>
              <a:lnTo>
                <a:pt x="668002" y="137026"/>
              </a:lnTo>
              <a:lnTo>
                <a:pt x="0" y="137026"/>
              </a:lnTo>
              <a:lnTo>
                <a:pt x="0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0BC79A-1F86-410E-8195-71D87633FC67}">
      <dsp:nvSpPr>
        <dsp:cNvPr id="0" name=""/>
        <dsp:cNvSpPr/>
      </dsp:nvSpPr>
      <dsp:spPr>
        <a:xfrm>
          <a:off x="1596946" y="383878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ANO</a:t>
          </a:r>
          <a:endParaRPr lang="cs-CZ" sz="1200" kern="1200" dirty="0"/>
        </a:p>
      </dsp:txBody>
      <dsp:txXfrm>
        <a:off x="1617013" y="3858848"/>
        <a:ext cx="987561" cy="644996"/>
      </dsp:txXfrm>
    </dsp:sp>
    <dsp:sp modelId="{0AC6ED49-66D2-41A9-B2FE-612C991454EA}">
      <dsp:nvSpPr>
        <dsp:cNvPr id="0" name=""/>
        <dsp:cNvSpPr/>
      </dsp:nvSpPr>
      <dsp:spPr>
        <a:xfrm>
          <a:off x="2778795" y="3564729"/>
          <a:ext cx="668002" cy="274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026"/>
              </a:lnTo>
              <a:lnTo>
                <a:pt x="668002" y="137026"/>
              </a:lnTo>
              <a:lnTo>
                <a:pt x="668002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C6A87A-702C-4BD9-A6C0-50C97ACA4E29}">
      <dsp:nvSpPr>
        <dsp:cNvPr id="0" name=""/>
        <dsp:cNvSpPr/>
      </dsp:nvSpPr>
      <dsp:spPr>
        <a:xfrm>
          <a:off x="2932950" y="383878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NE</a:t>
          </a:r>
          <a:endParaRPr lang="cs-CZ" sz="1200" kern="1200" dirty="0"/>
        </a:p>
      </dsp:txBody>
      <dsp:txXfrm>
        <a:off x="2953017" y="3858848"/>
        <a:ext cx="987561" cy="644996"/>
      </dsp:txXfrm>
    </dsp:sp>
    <dsp:sp modelId="{E8D98355-0D23-4126-B973-A17F0D39062C}">
      <dsp:nvSpPr>
        <dsp:cNvPr id="0" name=""/>
        <dsp:cNvSpPr/>
      </dsp:nvSpPr>
      <dsp:spPr>
        <a:xfrm>
          <a:off x="4114800" y="1646364"/>
          <a:ext cx="1336004" cy="274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026"/>
              </a:lnTo>
              <a:lnTo>
                <a:pt x="1336004" y="137026"/>
              </a:lnTo>
              <a:lnTo>
                <a:pt x="1336004" y="274052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CC69AE-CFA3-437F-A086-4FC762F809F1}">
      <dsp:nvSpPr>
        <dsp:cNvPr id="0" name=""/>
        <dsp:cNvSpPr/>
      </dsp:nvSpPr>
      <dsp:spPr>
        <a:xfrm>
          <a:off x="4936956" y="1920416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smtClean="0"/>
            <a:t>NE</a:t>
          </a:r>
          <a:endParaRPr lang="cs-CZ" sz="1200" kern="1200" dirty="0"/>
        </a:p>
      </dsp:txBody>
      <dsp:txXfrm>
        <a:off x="4957023" y="1940483"/>
        <a:ext cx="987561" cy="644996"/>
      </dsp:txXfrm>
    </dsp:sp>
    <dsp:sp modelId="{3998C570-EB2E-414D-A050-1AE4D9B23D5C}">
      <dsp:nvSpPr>
        <dsp:cNvPr id="0" name=""/>
        <dsp:cNvSpPr/>
      </dsp:nvSpPr>
      <dsp:spPr>
        <a:xfrm>
          <a:off x="5405084" y="2605546"/>
          <a:ext cx="91440" cy="274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1F62C4-B351-4A48-860E-A5F7E1DC861F}">
      <dsp:nvSpPr>
        <dsp:cNvPr id="0" name=""/>
        <dsp:cNvSpPr/>
      </dsp:nvSpPr>
      <dsp:spPr>
        <a:xfrm>
          <a:off x="4936956" y="2879598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smtClean="0"/>
            <a:t>Výstavba OC</a:t>
          </a:r>
          <a:endParaRPr lang="cs-CZ" sz="1200" kern="1200" dirty="0"/>
        </a:p>
      </dsp:txBody>
      <dsp:txXfrm>
        <a:off x="4957023" y="2899665"/>
        <a:ext cx="987561" cy="644996"/>
      </dsp:txXfrm>
    </dsp:sp>
    <dsp:sp modelId="{6140732E-9960-4DED-9F95-EF2EAB883C09}">
      <dsp:nvSpPr>
        <dsp:cNvPr id="0" name=""/>
        <dsp:cNvSpPr/>
      </dsp:nvSpPr>
      <dsp:spPr>
        <a:xfrm>
          <a:off x="4782802" y="3564729"/>
          <a:ext cx="668002" cy="274052"/>
        </a:xfrm>
        <a:custGeom>
          <a:avLst/>
          <a:gdLst/>
          <a:ahLst/>
          <a:cxnLst/>
          <a:rect l="0" t="0" r="0" b="0"/>
          <a:pathLst>
            <a:path>
              <a:moveTo>
                <a:pt x="668002" y="0"/>
              </a:moveTo>
              <a:lnTo>
                <a:pt x="668002" y="137026"/>
              </a:lnTo>
              <a:lnTo>
                <a:pt x="0" y="137026"/>
              </a:lnTo>
              <a:lnTo>
                <a:pt x="0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90A6A1-C6D6-4D93-871E-1F7C698B2B62}">
      <dsp:nvSpPr>
        <dsp:cNvPr id="0" name=""/>
        <dsp:cNvSpPr/>
      </dsp:nvSpPr>
      <dsp:spPr>
        <a:xfrm>
          <a:off x="4268954" y="383878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ANO</a:t>
          </a:r>
          <a:endParaRPr lang="cs-CZ" sz="1200" kern="1200" dirty="0"/>
        </a:p>
      </dsp:txBody>
      <dsp:txXfrm>
        <a:off x="4289021" y="3858848"/>
        <a:ext cx="987561" cy="644996"/>
      </dsp:txXfrm>
    </dsp:sp>
    <dsp:sp modelId="{D40FE1B7-7CEF-4D39-8EBE-781D009EA492}">
      <dsp:nvSpPr>
        <dsp:cNvPr id="0" name=""/>
        <dsp:cNvSpPr/>
      </dsp:nvSpPr>
      <dsp:spPr>
        <a:xfrm>
          <a:off x="5450804" y="3564729"/>
          <a:ext cx="668002" cy="274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026"/>
              </a:lnTo>
              <a:lnTo>
                <a:pt x="668002" y="137026"/>
              </a:lnTo>
              <a:lnTo>
                <a:pt x="668002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9F57BE-7773-4B80-A2C5-CC19371F14EF}">
      <dsp:nvSpPr>
        <dsp:cNvPr id="0" name=""/>
        <dsp:cNvSpPr/>
      </dsp:nvSpPr>
      <dsp:spPr>
        <a:xfrm>
          <a:off x="5604958" y="383878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NE</a:t>
          </a:r>
          <a:endParaRPr lang="cs-CZ" sz="1200" kern="1200" dirty="0"/>
        </a:p>
      </dsp:txBody>
      <dsp:txXfrm>
        <a:off x="5625025" y="3858848"/>
        <a:ext cx="987561" cy="64499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2C90FB-AD8C-4BE3-BD36-8C3ADBD7F4AD}">
      <dsp:nvSpPr>
        <dsp:cNvPr id="0" name=""/>
        <dsp:cNvSpPr/>
      </dsp:nvSpPr>
      <dsp:spPr>
        <a:xfrm>
          <a:off x="3600952" y="205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Zasedání Zastupitelstva města</a:t>
          </a:r>
          <a:endParaRPr lang="cs-CZ" sz="1200" kern="1200" dirty="0"/>
        </a:p>
      </dsp:txBody>
      <dsp:txXfrm>
        <a:off x="3621019" y="22118"/>
        <a:ext cx="987561" cy="644996"/>
      </dsp:txXfrm>
    </dsp:sp>
    <dsp:sp modelId="{8FB21967-754F-4B76-8969-63E726935D04}">
      <dsp:nvSpPr>
        <dsp:cNvPr id="0" name=""/>
        <dsp:cNvSpPr/>
      </dsp:nvSpPr>
      <dsp:spPr>
        <a:xfrm>
          <a:off x="4069080" y="687181"/>
          <a:ext cx="91440" cy="274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052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4BB0C4-7050-4E8C-A84A-4D409DDB8F52}">
      <dsp:nvSpPr>
        <dsp:cNvPr id="0" name=""/>
        <dsp:cNvSpPr/>
      </dsp:nvSpPr>
      <dsp:spPr>
        <a:xfrm>
          <a:off x="3600952" y="961233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Spustit halu Polárku?</a:t>
          </a:r>
          <a:endParaRPr lang="cs-CZ" sz="1200" kern="1200" dirty="0"/>
        </a:p>
      </dsp:txBody>
      <dsp:txXfrm>
        <a:off x="3621019" y="981300"/>
        <a:ext cx="987561" cy="644996"/>
      </dsp:txXfrm>
    </dsp:sp>
    <dsp:sp modelId="{463F4A51-90F1-4C5B-8DDC-630365E325EE}">
      <dsp:nvSpPr>
        <dsp:cNvPr id="0" name=""/>
        <dsp:cNvSpPr/>
      </dsp:nvSpPr>
      <dsp:spPr>
        <a:xfrm>
          <a:off x="2778795" y="1646364"/>
          <a:ext cx="1336004" cy="274052"/>
        </a:xfrm>
        <a:custGeom>
          <a:avLst/>
          <a:gdLst/>
          <a:ahLst/>
          <a:cxnLst/>
          <a:rect l="0" t="0" r="0" b="0"/>
          <a:pathLst>
            <a:path>
              <a:moveTo>
                <a:pt x="1336004" y="0"/>
              </a:moveTo>
              <a:lnTo>
                <a:pt x="1336004" y="137026"/>
              </a:lnTo>
              <a:lnTo>
                <a:pt x="0" y="137026"/>
              </a:lnTo>
              <a:lnTo>
                <a:pt x="0" y="274052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4D6029-E3A8-458A-8C0F-01EB10F72D4A}">
      <dsp:nvSpPr>
        <dsp:cNvPr id="0" name=""/>
        <dsp:cNvSpPr/>
      </dsp:nvSpPr>
      <dsp:spPr>
        <a:xfrm>
          <a:off x="2264948" y="1920416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ANO</a:t>
          </a:r>
          <a:endParaRPr lang="cs-CZ" sz="1200" kern="1200" dirty="0"/>
        </a:p>
      </dsp:txBody>
      <dsp:txXfrm>
        <a:off x="2285015" y="1940483"/>
        <a:ext cx="987561" cy="644996"/>
      </dsp:txXfrm>
    </dsp:sp>
    <dsp:sp modelId="{71CD3C4A-D895-4526-A584-7AEE956661B4}">
      <dsp:nvSpPr>
        <dsp:cNvPr id="0" name=""/>
        <dsp:cNvSpPr/>
      </dsp:nvSpPr>
      <dsp:spPr>
        <a:xfrm>
          <a:off x="2733075" y="2605546"/>
          <a:ext cx="91440" cy="274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3808D2-2F77-435F-820E-8E8B16EA0AA8}">
      <dsp:nvSpPr>
        <dsp:cNvPr id="0" name=""/>
        <dsp:cNvSpPr/>
      </dsp:nvSpPr>
      <dsp:spPr>
        <a:xfrm>
          <a:off x="2264948" y="2879598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Výstavba </a:t>
          </a:r>
          <a:r>
            <a:rPr lang="cs-CZ" sz="1200" kern="1200" dirty="0" smtClean="0"/>
            <a:t>OC ?</a:t>
          </a:r>
          <a:endParaRPr lang="cs-CZ" sz="1200" kern="1200" dirty="0"/>
        </a:p>
      </dsp:txBody>
      <dsp:txXfrm>
        <a:off x="2285015" y="2899665"/>
        <a:ext cx="987561" cy="644996"/>
      </dsp:txXfrm>
    </dsp:sp>
    <dsp:sp modelId="{6A46167E-D79D-44B5-9A90-6F1CB2A913DC}">
      <dsp:nvSpPr>
        <dsp:cNvPr id="0" name=""/>
        <dsp:cNvSpPr/>
      </dsp:nvSpPr>
      <dsp:spPr>
        <a:xfrm>
          <a:off x="2110793" y="3564729"/>
          <a:ext cx="668002" cy="274052"/>
        </a:xfrm>
        <a:custGeom>
          <a:avLst/>
          <a:gdLst/>
          <a:ahLst/>
          <a:cxnLst/>
          <a:rect l="0" t="0" r="0" b="0"/>
          <a:pathLst>
            <a:path>
              <a:moveTo>
                <a:pt x="668002" y="0"/>
              </a:moveTo>
              <a:lnTo>
                <a:pt x="668002" y="137026"/>
              </a:lnTo>
              <a:lnTo>
                <a:pt x="0" y="137026"/>
              </a:lnTo>
              <a:lnTo>
                <a:pt x="0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0BC79A-1F86-410E-8195-71D87633FC67}">
      <dsp:nvSpPr>
        <dsp:cNvPr id="0" name=""/>
        <dsp:cNvSpPr/>
      </dsp:nvSpPr>
      <dsp:spPr>
        <a:xfrm>
          <a:off x="1596946" y="383878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ANO</a:t>
          </a:r>
          <a:endParaRPr lang="cs-CZ" sz="1200" kern="1200" dirty="0"/>
        </a:p>
      </dsp:txBody>
      <dsp:txXfrm>
        <a:off x="1617013" y="3858848"/>
        <a:ext cx="987561" cy="644996"/>
      </dsp:txXfrm>
    </dsp:sp>
    <dsp:sp modelId="{0AC6ED49-66D2-41A9-B2FE-612C991454EA}">
      <dsp:nvSpPr>
        <dsp:cNvPr id="0" name=""/>
        <dsp:cNvSpPr/>
      </dsp:nvSpPr>
      <dsp:spPr>
        <a:xfrm>
          <a:off x="2778795" y="3564729"/>
          <a:ext cx="668002" cy="274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026"/>
              </a:lnTo>
              <a:lnTo>
                <a:pt x="668002" y="137026"/>
              </a:lnTo>
              <a:lnTo>
                <a:pt x="668002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C6A87A-702C-4BD9-A6C0-50C97ACA4E29}">
      <dsp:nvSpPr>
        <dsp:cNvPr id="0" name=""/>
        <dsp:cNvSpPr/>
      </dsp:nvSpPr>
      <dsp:spPr>
        <a:xfrm>
          <a:off x="2932950" y="383878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NE</a:t>
          </a:r>
          <a:endParaRPr lang="cs-CZ" sz="1200" kern="1200" dirty="0"/>
        </a:p>
      </dsp:txBody>
      <dsp:txXfrm>
        <a:off x="2953017" y="3858848"/>
        <a:ext cx="987561" cy="644996"/>
      </dsp:txXfrm>
    </dsp:sp>
    <dsp:sp modelId="{E8D98355-0D23-4126-B973-A17F0D39062C}">
      <dsp:nvSpPr>
        <dsp:cNvPr id="0" name=""/>
        <dsp:cNvSpPr/>
      </dsp:nvSpPr>
      <dsp:spPr>
        <a:xfrm>
          <a:off x="4114800" y="1646364"/>
          <a:ext cx="1336004" cy="274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026"/>
              </a:lnTo>
              <a:lnTo>
                <a:pt x="1336004" y="137026"/>
              </a:lnTo>
              <a:lnTo>
                <a:pt x="1336004" y="274052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CC69AE-CFA3-437F-A086-4FC762F809F1}">
      <dsp:nvSpPr>
        <dsp:cNvPr id="0" name=""/>
        <dsp:cNvSpPr/>
      </dsp:nvSpPr>
      <dsp:spPr>
        <a:xfrm>
          <a:off x="4936956" y="1920416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smtClean="0"/>
            <a:t>NE</a:t>
          </a:r>
          <a:endParaRPr lang="cs-CZ" sz="1200" kern="1200" dirty="0"/>
        </a:p>
      </dsp:txBody>
      <dsp:txXfrm>
        <a:off x="4957023" y="1940483"/>
        <a:ext cx="987561" cy="644996"/>
      </dsp:txXfrm>
    </dsp:sp>
    <dsp:sp modelId="{3998C570-EB2E-414D-A050-1AE4D9B23D5C}">
      <dsp:nvSpPr>
        <dsp:cNvPr id="0" name=""/>
        <dsp:cNvSpPr/>
      </dsp:nvSpPr>
      <dsp:spPr>
        <a:xfrm>
          <a:off x="5405084" y="2605546"/>
          <a:ext cx="91440" cy="274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1F62C4-B351-4A48-860E-A5F7E1DC861F}">
      <dsp:nvSpPr>
        <dsp:cNvPr id="0" name=""/>
        <dsp:cNvSpPr/>
      </dsp:nvSpPr>
      <dsp:spPr>
        <a:xfrm>
          <a:off x="4936956" y="2879598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Výstavba </a:t>
          </a:r>
          <a:r>
            <a:rPr lang="cs-CZ" sz="1200" kern="1200" dirty="0" smtClean="0"/>
            <a:t>OC ?</a:t>
          </a:r>
          <a:endParaRPr lang="cs-CZ" sz="1200" kern="1200" dirty="0"/>
        </a:p>
      </dsp:txBody>
      <dsp:txXfrm>
        <a:off x="4957023" y="2899665"/>
        <a:ext cx="987561" cy="644996"/>
      </dsp:txXfrm>
    </dsp:sp>
    <dsp:sp modelId="{6140732E-9960-4DED-9F95-EF2EAB883C09}">
      <dsp:nvSpPr>
        <dsp:cNvPr id="0" name=""/>
        <dsp:cNvSpPr/>
      </dsp:nvSpPr>
      <dsp:spPr>
        <a:xfrm>
          <a:off x="4782802" y="3564729"/>
          <a:ext cx="668002" cy="274052"/>
        </a:xfrm>
        <a:custGeom>
          <a:avLst/>
          <a:gdLst/>
          <a:ahLst/>
          <a:cxnLst/>
          <a:rect l="0" t="0" r="0" b="0"/>
          <a:pathLst>
            <a:path>
              <a:moveTo>
                <a:pt x="668002" y="0"/>
              </a:moveTo>
              <a:lnTo>
                <a:pt x="668002" y="137026"/>
              </a:lnTo>
              <a:lnTo>
                <a:pt x="0" y="137026"/>
              </a:lnTo>
              <a:lnTo>
                <a:pt x="0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90A6A1-C6D6-4D93-871E-1F7C698B2B62}">
      <dsp:nvSpPr>
        <dsp:cNvPr id="0" name=""/>
        <dsp:cNvSpPr/>
      </dsp:nvSpPr>
      <dsp:spPr>
        <a:xfrm>
          <a:off x="4268954" y="383878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ANO</a:t>
          </a:r>
          <a:endParaRPr lang="cs-CZ" sz="1200" kern="1200" dirty="0"/>
        </a:p>
      </dsp:txBody>
      <dsp:txXfrm>
        <a:off x="4289021" y="3858848"/>
        <a:ext cx="987561" cy="644996"/>
      </dsp:txXfrm>
    </dsp:sp>
    <dsp:sp modelId="{D40FE1B7-7CEF-4D39-8EBE-781D009EA492}">
      <dsp:nvSpPr>
        <dsp:cNvPr id="0" name=""/>
        <dsp:cNvSpPr/>
      </dsp:nvSpPr>
      <dsp:spPr>
        <a:xfrm>
          <a:off x="5450804" y="3564729"/>
          <a:ext cx="668002" cy="274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026"/>
              </a:lnTo>
              <a:lnTo>
                <a:pt x="668002" y="137026"/>
              </a:lnTo>
              <a:lnTo>
                <a:pt x="668002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9F57BE-7773-4B80-A2C5-CC19371F14EF}">
      <dsp:nvSpPr>
        <dsp:cNvPr id="0" name=""/>
        <dsp:cNvSpPr/>
      </dsp:nvSpPr>
      <dsp:spPr>
        <a:xfrm>
          <a:off x="5604958" y="383878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NE</a:t>
          </a:r>
          <a:endParaRPr lang="cs-CZ" sz="1200" kern="1200" dirty="0"/>
        </a:p>
      </dsp:txBody>
      <dsp:txXfrm>
        <a:off x="5625025" y="3858848"/>
        <a:ext cx="987561" cy="64499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2C90FB-AD8C-4BE3-BD36-8C3ADBD7F4AD}">
      <dsp:nvSpPr>
        <dsp:cNvPr id="0" name=""/>
        <dsp:cNvSpPr/>
      </dsp:nvSpPr>
      <dsp:spPr>
        <a:xfrm>
          <a:off x="3600952" y="205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Zasedání Zastupitelstva města</a:t>
          </a:r>
          <a:endParaRPr lang="cs-CZ" sz="1200" kern="1200" dirty="0"/>
        </a:p>
      </dsp:txBody>
      <dsp:txXfrm>
        <a:off x="3621019" y="22118"/>
        <a:ext cx="987561" cy="644996"/>
      </dsp:txXfrm>
    </dsp:sp>
    <dsp:sp modelId="{8FB21967-754F-4B76-8969-63E726935D04}">
      <dsp:nvSpPr>
        <dsp:cNvPr id="0" name=""/>
        <dsp:cNvSpPr/>
      </dsp:nvSpPr>
      <dsp:spPr>
        <a:xfrm>
          <a:off x="4069080" y="687181"/>
          <a:ext cx="91440" cy="274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052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4BB0C4-7050-4E8C-A84A-4D409DDB8F52}">
      <dsp:nvSpPr>
        <dsp:cNvPr id="0" name=""/>
        <dsp:cNvSpPr/>
      </dsp:nvSpPr>
      <dsp:spPr>
        <a:xfrm>
          <a:off x="3600952" y="961233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Spustit halu Polárku?</a:t>
          </a:r>
          <a:endParaRPr lang="cs-CZ" sz="1200" kern="1200" dirty="0"/>
        </a:p>
      </dsp:txBody>
      <dsp:txXfrm>
        <a:off x="3621019" y="981300"/>
        <a:ext cx="987561" cy="644996"/>
      </dsp:txXfrm>
    </dsp:sp>
    <dsp:sp modelId="{463F4A51-90F1-4C5B-8DDC-630365E325EE}">
      <dsp:nvSpPr>
        <dsp:cNvPr id="0" name=""/>
        <dsp:cNvSpPr/>
      </dsp:nvSpPr>
      <dsp:spPr>
        <a:xfrm>
          <a:off x="2778795" y="1646364"/>
          <a:ext cx="1336004" cy="274052"/>
        </a:xfrm>
        <a:custGeom>
          <a:avLst/>
          <a:gdLst/>
          <a:ahLst/>
          <a:cxnLst/>
          <a:rect l="0" t="0" r="0" b="0"/>
          <a:pathLst>
            <a:path>
              <a:moveTo>
                <a:pt x="1336004" y="0"/>
              </a:moveTo>
              <a:lnTo>
                <a:pt x="1336004" y="137026"/>
              </a:lnTo>
              <a:lnTo>
                <a:pt x="0" y="137026"/>
              </a:lnTo>
              <a:lnTo>
                <a:pt x="0" y="274052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4D6029-E3A8-458A-8C0F-01EB10F72D4A}">
      <dsp:nvSpPr>
        <dsp:cNvPr id="0" name=""/>
        <dsp:cNvSpPr/>
      </dsp:nvSpPr>
      <dsp:spPr>
        <a:xfrm>
          <a:off x="2264948" y="1920416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ANO</a:t>
          </a:r>
          <a:endParaRPr lang="cs-CZ" sz="1200" kern="1200" dirty="0"/>
        </a:p>
      </dsp:txBody>
      <dsp:txXfrm>
        <a:off x="2285015" y="1940483"/>
        <a:ext cx="987561" cy="644996"/>
      </dsp:txXfrm>
    </dsp:sp>
    <dsp:sp modelId="{71CD3C4A-D895-4526-A584-7AEE956661B4}">
      <dsp:nvSpPr>
        <dsp:cNvPr id="0" name=""/>
        <dsp:cNvSpPr/>
      </dsp:nvSpPr>
      <dsp:spPr>
        <a:xfrm>
          <a:off x="2733075" y="2605546"/>
          <a:ext cx="91440" cy="274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3808D2-2F77-435F-820E-8E8B16EA0AA8}">
      <dsp:nvSpPr>
        <dsp:cNvPr id="0" name=""/>
        <dsp:cNvSpPr/>
      </dsp:nvSpPr>
      <dsp:spPr>
        <a:xfrm>
          <a:off x="2264948" y="2879598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Výstavba </a:t>
          </a:r>
          <a:r>
            <a:rPr lang="cs-CZ" sz="1200" kern="1200" dirty="0" smtClean="0"/>
            <a:t>OC ?</a:t>
          </a:r>
          <a:endParaRPr lang="cs-CZ" sz="1200" kern="1200" dirty="0"/>
        </a:p>
      </dsp:txBody>
      <dsp:txXfrm>
        <a:off x="2285015" y="2899665"/>
        <a:ext cx="987561" cy="644996"/>
      </dsp:txXfrm>
    </dsp:sp>
    <dsp:sp modelId="{6A46167E-D79D-44B5-9A90-6F1CB2A913DC}">
      <dsp:nvSpPr>
        <dsp:cNvPr id="0" name=""/>
        <dsp:cNvSpPr/>
      </dsp:nvSpPr>
      <dsp:spPr>
        <a:xfrm>
          <a:off x="2110793" y="3564729"/>
          <a:ext cx="668002" cy="274052"/>
        </a:xfrm>
        <a:custGeom>
          <a:avLst/>
          <a:gdLst/>
          <a:ahLst/>
          <a:cxnLst/>
          <a:rect l="0" t="0" r="0" b="0"/>
          <a:pathLst>
            <a:path>
              <a:moveTo>
                <a:pt x="668002" y="0"/>
              </a:moveTo>
              <a:lnTo>
                <a:pt x="668002" y="137026"/>
              </a:lnTo>
              <a:lnTo>
                <a:pt x="0" y="137026"/>
              </a:lnTo>
              <a:lnTo>
                <a:pt x="0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0BC79A-1F86-410E-8195-71D87633FC67}">
      <dsp:nvSpPr>
        <dsp:cNvPr id="0" name=""/>
        <dsp:cNvSpPr/>
      </dsp:nvSpPr>
      <dsp:spPr>
        <a:xfrm>
          <a:off x="1596946" y="383878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ANO</a:t>
          </a:r>
          <a:endParaRPr lang="cs-CZ" sz="1200" kern="1200" dirty="0"/>
        </a:p>
      </dsp:txBody>
      <dsp:txXfrm>
        <a:off x="1617013" y="3858848"/>
        <a:ext cx="987561" cy="644996"/>
      </dsp:txXfrm>
    </dsp:sp>
    <dsp:sp modelId="{0AC6ED49-66D2-41A9-B2FE-612C991454EA}">
      <dsp:nvSpPr>
        <dsp:cNvPr id="0" name=""/>
        <dsp:cNvSpPr/>
      </dsp:nvSpPr>
      <dsp:spPr>
        <a:xfrm>
          <a:off x="2778795" y="3564729"/>
          <a:ext cx="668002" cy="274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026"/>
              </a:lnTo>
              <a:lnTo>
                <a:pt x="668002" y="137026"/>
              </a:lnTo>
              <a:lnTo>
                <a:pt x="668002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C6A87A-702C-4BD9-A6C0-50C97ACA4E29}">
      <dsp:nvSpPr>
        <dsp:cNvPr id="0" name=""/>
        <dsp:cNvSpPr/>
      </dsp:nvSpPr>
      <dsp:spPr>
        <a:xfrm>
          <a:off x="2932950" y="383878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NE</a:t>
          </a:r>
          <a:endParaRPr lang="cs-CZ" sz="1200" kern="1200" dirty="0"/>
        </a:p>
      </dsp:txBody>
      <dsp:txXfrm>
        <a:off x="2953017" y="3858848"/>
        <a:ext cx="987561" cy="644996"/>
      </dsp:txXfrm>
    </dsp:sp>
    <dsp:sp modelId="{E8D98355-0D23-4126-B973-A17F0D39062C}">
      <dsp:nvSpPr>
        <dsp:cNvPr id="0" name=""/>
        <dsp:cNvSpPr/>
      </dsp:nvSpPr>
      <dsp:spPr>
        <a:xfrm>
          <a:off x="4114800" y="1646364"/>
          <a:ext cx="1336004" cy="274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026"/>
              </a:lnTo>
              <a:lnTo>
                <a:pt x="1336004" y="137026"/>
              </a:lnTo>
              <a:lnTo>
                <a:pt x="1336004" y="274052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CC69AE-CFA3-437F-A086-4FC762F809F1}">
      <dsp:nvSpPr>
        <dsp:cNvPr id="0" name=""/>
        <dsp:cNvSpPr/>
      </dsp:nvSpPr>
      <dsp:spPr>
        <a:xfrm>
          <a:off x="4936956" y="1920416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smtClean="0"/>
            <a:t>NE</a:t>
          </a:r>
          <a:endParaRPr lang="cs-CZ" sz="1200" kern="1200" dirty="0"/>
        </a:p>
      </dsp:txBody>
      <dsp:txXfrm>
        <a:off x="4957023" y="1940483"/>
        <a:ext cx="987561" cy="644996"/>
      </dsp:txXfrm>
    </dsp:sp>
    <dsp:sp modelId="{3998C570-EB2E-414D-A050-1AE4D9B23D5C}">
      <dsp:nvSpPr>
        <dsp:cNvPr id="0" name=""/>
        <dsp:cNvSpPr/>
      </dsp:nvSpPr>
      <dsp:spPr>
        <a:xfrm>
          <a:off x="5405084" y="2605546"/>
          <a:ext cx="91440" cy="274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1F62C4-B351-4A48-860E-A5F7E1DC861F}">
      <dsp:nvSpPr>
        <dsp:cNvPr id="0" name=""/>
        <dsp:cNvSpPr/>
      </dsp:nvSpPr>
      <dsp:spPr>
        <a:xfrm>
          <a:off x="4936956" y="2879598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Výstavba </a:t>
          </a:r>
          <a:r>
            <a:rPr lang="cs-CZ" sz="1200" kern="1200" dirty="0" smtClean="0"/>
            <a:t>OC ?</a:t>
          </a:r>
          <a:endParaRPr lang="cs-CZ" sz="1200" kern="1200" dirty="0"/>
        </a:p>
      </dsp:txBody>
      <dsp:txXfrm>
        <a:off x="4957023" y="2899665"/>
        <a:ext cx="987561" cy="644996"/>
      </dsp:txXfrm>
    </dsp:sp>
    <dsp:sp modelId="{6140732E-9960-4DED-9F95-EF2EAB883C09}">
      <dsp:nvSpPr>
        <dsp:cNvPr id="0" name=""/>
        <dsp:cNvSpPr/>
      </dsp:nvSpPr>
      <dsp:spPr>
        <a:xfrm>
          <a:off x="4782802" y="3564729"/>
          <a:ext cx="668002" cy="274052"/>
        </a:xfrm>
        <a:custGeom>
          <a:avLst/>
          <a:gdLst/>
          <a:ahLst/>
          <a:cxnLst/>
          <a:rect l="0" t="0" r="0" b="0"/>
          <a:pathLst>
            <a:path>
              <a:moveTo>
                <a:pt x="668002" y="0"/>
              </a:moveTo>
              <a:lnTo>
                <a:pt x="668002" y="137026"/>
              </a:lnTo>
              <a:lnTo>
                <a:pt x="0" y="137026"/>
              </a:lnTo>
              <a:lnTo>
                <a:pt x="0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90A6A1-C6D6-4D93-871E-1F7C698B2B62}">
      <dsp:nvSpPr>
        <dsp:cNvPr id="0" name=""/>
        <dsp:cNvSpPr/>
      </dsp:nvSpPr>
      <dsp:spPr>
        <a:xfrm>
          <a:off x="4268954" y="383878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ANO</a:t>
          </a:r>
          <a:endParaRPr lang="cs-CZ" sz="1200" kern="1200" dirty="0"/>
        </a:p>
      </dsp:txBody>
      <dsp:txXfrm>
        <a:off x="4289021" y="3858848"/>
        <a:ext cx="987561" cy="644996"/>
      </dsp:txXfrm>
    </dsp:sp>
    <dsp:sp modelId="{D40FE1B7-7CEF-4D39-8EBE-781D009EA492}">
      <dsp:nvSpPr>
        <dsp:cNvPr id="0" name=""/>
        <dsp:cNvSpPr/>
      </dsp:nvSpPr>
      <dsp:spPr>
        <a:xfrm>
          <a:off x="5450804" y="3564729"/>
          <a:ext cx="668002" cy="274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026"/>
              </a:lnTo>
              <a:lnTo>
                <a:pt x="668002" y="137026"/>
              </a:lnTo>
              <a:lnTo>
                <a:pt x="668002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9F57BE-7773-4B80-A2C5-CC19371F14EF}">
      <dsp:nvSpPr>
        <dsp:cNvPr id="0" name=""/>
        <dsp:cNvSpPr/>
      </dsp:nvSpPr>
      <dsp:spPr>
        <a:xfrm>
          <a:off x="5604958" y="383878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NE</a:t>
          </a:r>
          <a:endParaRPr lang="cs-CZ" sz="1200" kern="1200" dirty="0"/>
        </a:p>
      </dsp:txBody>
      <dsp:txXfrm>
        <a:off x="5625025" y="3858848"/>
        <a:ext cx="987561" cy="644996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2C90FB-AD8C-4BE3-BD36-8C3ADBD7F4AD}">
      <dsp:nvSpPr>
        <dsp:cNvPr id="0" name=""/>
        <dsp:cNvSpPr/>
      </dsp:nvSpPr>
      <dsp:spPr>
        <a:xfrm>
          <a:off x="3600952" y="205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Zasedání Zastupitelstva města</a:t>
          </a:r>
          <a:endParaRPr lang="cs-CZ" sz="1200" kern="1200" dirty="0"/>
        </a:p>
      </dsp:txBody>
      <dsp:txXfrm>
        <a:off x="3621019" y="22118"/>
        <a:ext cx="987561" cy="644996"/>
      </dsp:txXfrm>
    </dsp:sp>
    <dsp:sp modelId="{8FB21967-754F-4B76-8969-63E726935D04}">
      <dsp:nvSpPr>
        <dsp:cNvPr id="0" name=""/>
        <dsp:cNvSpPr/>
      </dsp:nvSpPr>
      <dsp:spPr>
        <a:xfrm>
          <a:off x="4069080" y="687181"/>
          <a:ext cx="91440" cy="274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052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4BB0C4-7050-4E8C-A84A-4D409DDB8F52}">
      <dsp:nvSpPr>
        <dsp:cNvPr id="0" name=""/>
        <dsp:cNvSpPr/>
      </dsp:nvSpPr>
      <dsp:spPr>
        <a:xfrm>
          <a:off x="3600952" y="961233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Spustit halu Polárku?</a:t>
          </a:r>
          <a:endParaRPr lang="cs-CZ" sz="1200" kern="1200" dirty="0"/>
        </a:p>
      </dsp:txBody>
      <dsp:txXfrm>
        <a:off x="3621019" y="981300"/>
        <a:ext cx="987561" cy="644996"/>
      </dsp:txXfrm>
    </dsp:sp>
    <dsp:sp modelId="{463F4A51-90F1-4C5B-8DDC-630365E325EE}">
      <dsp:nvSpPr>
        <dsp:cNvPr id="0" name=""/>
        <dsp:cNvSpPr/>
      </dsp:nvSpPr>
      <dsp:spPr>
        <a:xfrm>
          <a:off x="2778795" y="1646364"/>
          <a:ext cx="1336004" cy="274052"/>
        </a:xfrm>
        <a:custGeom>
          <a:avLst/>
          <a:gdLst/>
          <a:ahLst/>
          <a:cxnLst/>
          <a:rect l="0" t="0" r="0" b="0"/>
          <a:pathLst>
            <a:path>
              <a:moveTo>
                <a:pt x="1336004" y="0"/>
              </a:moveTo>
              <a:lnTo>
                <a:pt x="1336004" y="137026"/>
              </a:lnTo>
              <a:lnTo>
                <a:pt x="0" y="137026"/>
              </a:lnTo>
              <a:lnTo>
                <a:pt x="0" y="274052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4D6029-E3A8-458A-8C0F-01EB10F72D4A}">
      <dsp:nvSpPr>
        <dsp:cNvPr id="0" name=""/>
        <dsp:cNvSpPr/>
      </dsp:nvSpPr>
      <dsp:spPr>
        <a:xfrm>
          <a:off x="2264948" y="1920416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ANO</a:t>
          </a:r>
          <a:endParaRPr lang="cs-CZ" sz="1200" kern="1200" dirty="0"/>
        </a:p>
      </dsp:txBody>
      <dsp:txXfrm>
        <a:off x="2285015" y="1940483"/>
        <a:ext cx="987561" cy="644996"/>
      </dsp:txXfrm>
    </dsp:sp>
    <dsp:sp modelId="{71CD3C4A-D895-4526-A584-7AEE956661B4}">
      <dsp:nvSpPr>
        <dsp:cNvPr id="0" name=""/>
        <dsp:cNvSpPr/>
      </dsp:nvSpPr>
      <dsp:spPr>
        <a:xfrm>
          <a:off x="2733075" y="2605546"/>
          <a:ext cx="91440" cy="274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3808D2-2F77-435F-820E-8E8B16EA0AA8}">
      <dsp:nvSpPr>
        <dsp:cNvPr id="0" name=""/>
        <dsp:cNvSpPr/>
      </dsp:nvSpPr>
      <dsp:spPr>
        <a:xfrm>
          <a:off x="2264948" y="2879598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Výstavba </a:t>
          </a:r>
          <a:r>
            <a:rPr lang="cs-CZ" sz="1200" kern="1200" dirty="0" smtClean="0"/>
            <a:t>OC ?</a:t>
          </a:r>
          <a:endParaRPr lang="cs-CZ" sz="1200" kern="1200" dirty="0"/>
        </a:p>
      </dsp:txBody>
      <dsp:txXfrm>
        <a:off x="2285015" y="2899665"/>
        <a:ext cx="987561" cy="644996"/>
      </dsp:txXfrm>
    </dsp:sp>
    <dsp:sp modelId="{6A46167E-D79D-44B5-9A90-6F1CB2A913DC}">
      <dsp:nvSpPr>
        <dsp:cNvPr id="0" name=""/>
        <dsp:cNvSpPr/>
      </dsp:nvSpPr>
      <dsp:spPr>
        <a:xfrm>
          <a:off x="2110793" y="3564729"/>
          <a:ext cx="668002" cy="274052"/>
        </a:xfrm>
        <a:custGeom>
          <a:avLst/>
          <a:gdLst/>
          <a:ahLst/>
          <a:cxnLst/>
          <a:rect l="0" t="0" r="0" b="0"/>
          <a:pathLst>
            <a:path>
              <a:moveTo>
                <a:pt x="668002" y="0"/>
              </a:moveTo>
              <a:lnTo>
                <a:pt x="668002" y="137026"/>
              </a:lnTo>
              <a:lnTo>
                <a:pt x="0" y="137026"/>
              </a:lnTo>
              <a:lnTo>
                <a:pt x="0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0BC79A-1F86-410E-8195-71D87633FC67}">
      <dsp:nvSpPr>
        <dsp:cNvPr id="0" name=""/>
        <dsp:cNvSpPr/>
      </dsp:nvSpPr>
      <dsp:spPr>
        <a:xfrm>
          <a:off x="1596946" y="383878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ANO</a:t>
          </a:r>
          <a:endParaRPr lang="cs-CZ" sz="1200" kern="1200" dirty="0"/>
        </a:p>
      </dsp:txBody>
      <dsp:txXfrm>
        <a:off x="1617013" y="3858848"/>
        <a:ext cx="987561" cy="644996"/>
      </dsp:txXfrm>
    </dsp:sp>
    <dsp:sp modelId="{0AC6ED49-66D2-41A9-B2FE-612C991454EA}">
      <dsp:nvSpPr>
        <dsp:cNvPr id="0" name=""/>
        <dsp:cNvSpPr/>
      </dsp:nvSpPr>
      <dsp:spPr>
        <a:xfrm>
          <a:off x="2778795" y="3564729"/>
          <a:ext cx="668002" cy="274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026"/>
              </a:lnTo>
              <a:lnTo>
                <a:pt x="668002" y="137026"/>
              </a:lnTo>
              <a:lnTo>
                <a:pt x="668002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C6A87A-702C-4BD9-A6C0-50C97ACA4E29}">
      <dsp:nvSpPr>
        <dsp:cNvPr id="0" name=""/>
        <dsp:cNvSpPr/>
      </dsp:nvSpPr>
      <dsp:spPr>
        <a:xfrm>
          <a:off x="2932950" y="383878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NE</a:t>
          </a:r>
          <a:endParaRPr lang="cs-CZ" sz="1200" kern="1200" dirty="0"/>
        </a:p>
      </dsp:txBody>
      <dsp:txXfrm>
        <a:off x="2953017" y="3858848"/>
        <a:ext cx="987561" cy="644996"/>
      </dsp:txXfrm>
    </dsp:sp>
    <dsp:sp modelId="{E8D98355-0D23-4126-B973-A17F0D39062C}">
      <dsp:nvSpPr>
        <dsp:cNvPr id="0" name=""/>
        <dsp:cNvSpPr/>
      </dsp:nvSpPr>
      <dsp:spPr>
        <a:xfrm>
          <a:off x="4114800" y="1646364"/>
          <a:ext cx="1336004" cy="274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026"/>
              </a:lnTo>
              <a:lnTo>
                <a:pt x="1336004" y="137026"/>
              </a:lnTo>
              <a:lnTo>
                <a:pt x="1336004" y="274052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CC69AE-CFA3-437F-A086-4FC762F809F1}">
      <dsp:nvSpPr>
        <dsp:cNvPr id="0" name=""/>
        <dsp:cNvSpPr/>
      </dsp:nvSpPr>
      <dsp:spPr>
        <a:xfrm>
          <a:off x="4936956" y="1920416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smtClean="0"/>
            <a:t>NE</a:t>
          </a:r>
          <a:endParaRPr lang="cs-CZ" sz="1200" kern="1200" dirty="0"/>
        </a:p>
      </dsp:txBody>
      <dsp:txXfrm>
        <a:off x="4957023" y="1940483"/>
        <a:ext cx="987561" cy="644996"/>
      </dsp:txXfrm>
    </dsp:sp>
    <dsp:sp modelId="{3998C570-EB2E-414D-A050-1AE4D9B23D5C}">
      <dsp:nvSpPr>
        <dsp:cNvPr id="0" name=""/>
        <dsp:cNvSpPr/>
      </dsp:nvSpPr>
      <dsp:spPr>
        <a:xfrm>
          <a:off x="5405084" y="2605546"/>
          <a:ext cx="91440" cy="274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1F62C4-B351-4A48-860E-A5F7E1DC861F}">
      <dsp:nvSpPr>
        <dsp:cNvPr id="0" name=""/>
        <dsp:cNvSpPr/>
      </dsp:nvSpPr>
      <dsp:spPr>
        <a:xfrm>
          <a:off x="4936956" y="2879598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Výstavba </a:t>
          </a:r>
          <a:r>
            <a:rPr lang="cs-CZ" sz="1200" kern="1200" dirty="0" smtClean="0"/>
            <a:t>OC ?</a:t>
          </a:r>
          <a:endParaRPr lang="cs-CZ" sz="1200" kern="1200" dirty="0"/>
        </a:p>
      </dsp:txBody>
      <dsp:txXfrm>
        <a:off x="4957023" y="2899665"/>
        <a:ext cx="987561" cy="644996"/>
      </dsp:txXfrm>
    </dsp:sp>
    <dsp:sp modelId="{6140732E-9960-4DED-9F95-EF2EAB883C09}">
      <dsp:nvSpPr>
        <dsp:cNvPr id="0" name=""/>
        <dsp:cNvSpPr/>
      </dsp:nvSpPr>
      <dsp:spPr>
        <a:xfrm>
          <a:off x="4782802" y="3564729"/>
          <a:ext cx="668002" cy="274052"/>
        </a:xfrm>
        <a:custGeom>
          <a:avLst/>
          <a:gdLst/>
          <a:ahLst/>
          <a:cxnLst/>
          <a:rect l="0" t="0" r="0" b="0"/>
          <a:pathLst>
            <a:path>
              <a:moveTo>
                <a:pt x="668002" y="0"/>
              </a:moveTo>
              <a:lnTo>
                <a:pt x="668002" y="137026"/>
              </a:lnTo>
              <a:lnTo>
                <a:pt x="0" y="137026"/>
              </a:lnTo>
              <a:lnTo>
                <a:pt x="0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90A6A1-C6D6-4D93-871E-1F7C698B2B62}">
      <dsp:nvSpPr>
        <dsp:cNvPr id="0" name=""/>
        <dsp:cNvSpPr/>
      </dsp:nvSpPr>
      <dsp:spPr>
        <a:xfrm>
          <a:off x="4268954" y="383878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ANO</a:t>
          </a:r>
          <a:endParaRPr lang="cs-CZ" sz="1200" kern="1200" dirty="0"/>
        </a:p>
      </dsp:txBody>
      <dsp:txXfrm>
        <a:off x="4289021" y="3858848"/>
        <a:ext cx="987561" cy="644996"/>
      </dsp:txXfrm>
    </dsp:sp>
    <dsp:sp modelId="{D40FE1B7-7CEF-4D39-8EBE-781D009EA492}">
      <dsp:nvSpPr>
        <dsp:cNvPr id="0" name=""/>
        <dsp:cNvSpPr/>
      </dsp:nvSpPr>
      <dsp:spPr>
        <a:xfrm>
          <a:off x="5450804" y="3564729"/>
          <a:ext cx="668002" cy="274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026"/>
              </a:lnTo>
              <a:lnTo>
                <a:pt x="668002" y="137026"/>
              </a:lnTo>
              <a:lnTo>
                <a:pt x="668002" y="274052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9F57BE-7773-4B80-A2C5-CC19371F14EF}">
      <dsp:nvSpPr>
        <dsp:cNvPr id="0" name=""/>
        <dsp:cNvSpPr/>
      </dsp:nvSpPr>
      <dsp:spPr>
        <a:xfrm>
          <a:off x="5604958" y="383878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NE</a:t>
          </a:r>
          <a:endParaRPr lang="cs-CZ" sz="1200" kern="1200" dirty="0"/>
        </a:p>
      </dsp:txBody>
      <dsp:txXfrm>
        <a:off x="5625025" y="3858848"/>
        <a:ext cx="987561" cy="64499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2C90FB-AD8C-4BE3-BD36-8C3ADBD7F4AD}">
      <dsp:nvSpPr>
        <dsp:cNvPr id="0" name=""/>
        <dsp:cNvSpPr/>
      </dsp:nvSpPr>
      <dsp:spPr>
        <a:xfrm>
          <a:off x="3600952" y="2051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Zasedání Zastupitelstva města</a:t>
          </a:r>
          <a:endParaRPr lang="cs-CZ" sz="1200" kern="1200" dirty="0"/>
        </a:p>
      </dsp:txBody>
      <dsp:txXfrm>
        <a:off x="3621019" y="22118"/>
        <a:ext cx="987561" cy="644996"/>
      </dsp:txXfrm>
    </dsp:sp>
    <dsp:sp modelId="{8FB21967-754F-4B76-8969-63E726935D04}">
      <dsp:nvSpPr>
        <dsp:cNvPr id="0" name=""/>
        <dsp:cNvSpPr/>
      </dsp:nvSpPr>
      <dsp:spPr>
        <a:xfrm>
          <a:off x="4069080" y="687181"/>
          <a:ext cx="91440" cy="2740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74052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4BB0C4-7050-4E8C-A84A-4D409DDB8F52}">
      <dsp:nvSpPr>
        <dsp:cNvPr id="0" name=""/>
        <dsp:cNvSpPr/>
      </dsp:nvSpPr>
      <dsp:spPr>
        <a:xfrm>
          <a:off x="3600952" y="961233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Spustit halu Polárku?</a:t>
          </a:r>
          <a:endParaRPr lang="cs-CZ" sz="1200" kern="1200" dirty="0"/>
        </a:p>
      </dsp:txBody>
      <dsp:txXfrm>
        <a:off x="3621019" y="981300"/>
        <a:ext cx="987561" cy="644996"/>
      </dsp:txXfrm>
    </dsp:sp>
    <dsp:sp modelId="{463F4A51-90F1-4C5B-8DDC-630365E325EE}">
      <dsp:nvSpPr>
        <dsp:cNvPr id="0" name=""/>
        <dsp:cNvSpPr/>
      </dsp:nvSpPr>
      <dsp:spPr>
        <a:xfrm>
          <a:off x="2778795" y="1646364"/>
          <a:ext cx="1336004" cy="274052"/>
        </a:xfrm>
        <a:custGeom>
          <a:avLst/>
          <a:gdLst/>
          <a:ahLst/>
          <a:cxnLst/>
          <a:rect l="0" t="0" r="0" b="0"/>
          <a:pathLst>
            <a:path>
              <a:moveTo>
                <a:pt x="1336004" y="0"/>
              </a:moveTo>
              <a:lnTo>
                <a:pt x="1336004" y="137026"/>
              </a:lnTo>
              <a:lnTo>
                <a:pt x="0" y="137026"/>
              </a:lnTo>
              <a:lnTo>
                <a:pt x="0" y="274052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A4D6029-E3A8-458A-8C0F-01EB10F72D4A}">
      <dsp:nvSpPr>
        <dsp:cNvPr id="0" name=""/>
        <dsp:cNvSpPr/>
      </dsp:nvSpPr>
      <dsp:spPr>
        <a:xfrm>
          <a:off x="2264948" y="1920416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ANO</a:t>
          </a:r>
          <a:endParaRPr lang="cs-CZ" sz="1200" kern="1200" dirty="0"/>
        </a:p>
      </dsp:txBody>
      <dsp:txXfrm>
        <a:off x="2285015" y="1940483"/>
        <a:ext cx="987561" cy="644996"/>
      </dsp:txXfrm>
    </dsp:sp>
    <dsp:sp modelId="{71CD3C4A-D895-4526-A584-7AEE956661B4}">
      <dsp:nvSpPr>
        <dsp:cNvPr id="0" name=""/>
        <dsp:cNvSpPr/>
      </dsp:nvSpPr>
      <dsp:spPr>
        <a:xfrm>
          <a:off x="2778795" y="2605546"/>
          <a:ext cx="1378293" cy="3152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7624"/>
              </a:lnTo>
              <a:lnTo>
                <a:pt x="1378293" y="157624"/>
              </a:lnTo>
              <a:lnTo>
                <a:pt x="1378293" y="315248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53808D2-2F77-435F-820E-8E8B16EA0AA8}">
      <dsp:nvSpPr>
        <dsp:cNvPr id="0" name=""/>
        <dsp:cNvSpPr/>
      </dsp:nvSpPr>
      <dsp:spPr>
        <a:xfrm>
          <a:off x="3643241" y="2920795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Výstavba </a:t>
          </a:r>
          <a:r>
            <a:rPr lang="cs-CZ" sz="1200" kern="1200" dirty="0" smtClean="0"/>
            <a:t>OC ?</a:t>
          </a:r>
          <a:endParaRPr lang="cs-CZ" sz="1200" kern="1200" dirty="0"/>
        </a:p>
      </dsp:txBody>
      <dsp:txXfrm>
        <a:off x="3663308" y="2940862"/>
        <a:ext cx="987561" cy="644996"/>
      </dsp:txXfrm>
    </dsp:sp>
    <dsp:sp modelId="{6A46167E-D79D-44B5-9A90-6F1CB2A913DC}">
      <dsp:nvSpPr>
        <dsp:cNvPr id="0" name=""/>
        <dsp:cNvSpPr/>
      </dsp:nvSpPr>
      <dsp:spPr>
        <a:xfrm>
          <a:off x="3489087" y="3605925"/>
          <a:ext cx="668002" cy="234906"/>
        </a:xfrm>
        <a:custGeom>
          <a:avLst/>
          <a:gdLst/>
          <a:ahLst/>
          <a:cxnLst/>
          <a:rect l="0" t="0" r="0" b="0"/>
          <a:pathLst>
            <a:path>
              <a:moveTo>
                <a:pt x="668002" y="0"/>
              </a:moveTo>
              <a:lnTo>
                <a:pt x="668002" y="117453"/>
              </a:lnTo>
              <a:lnTo>
                <a:pt x="0" y="117453"/>
              </a:lnTo>
              <a:lnTo>
                <a:pt x="0" y="234906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0BC79A-1F86-410E-8195-71D87633FC67}">
      <dsp:nvSpPr>
        <dsp:cNvPr id="0" name=""/>
        <dsp:cNvSpPr/>
      </dsp:nvSpPr>
      <dsp:spPr>
        <a:xfrm>
          <a:off x="2975239" y="3840832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ANO</a:t>
          </a:r>
          <a:endParaRPr lang="cs-CZ" sz="1200" kern="1200" dirty="0"/>
        </a:p>
      </dsp:txBody>
      <dsp:txXfrm>
        <a:off x="2995306" y="3860899"/>
        <a:ext cx="987561" cy="644996"/>
      </dsp:txXfrm>
    </dsp:sp>
    <dsp:sp modelId="{0AC6ED49-66D2-41A9-B2FE-612C991454EA}">
      <dsp:nvSpPr>
        <dsp:cNvPr id="0" name=""/>
        <dsp:cNvSpPr/>
      </dsp:nvSpPr>
      <dsp:spPr>
        <a:xfrm>
          <a:off x="4157089" y="3605925"/>
          <a:ext cx="668002" cy="2349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453"/>
              </a:lnTo>
              <a:lnTo>
                <a:pt x="668002" y="117453"/>
              </a:lnTo>
              <a:lnTo>
                <a:pt x="668002" y="234906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C6A87A-702C-4BD9-A6C0-50C97ACA4E29}">
      <dsp:nvSpPr>
        <dsp:cNvPr id="0" name=""/>
        <dsp:cNvSpPr/>
      </dsp:nvSpPr>
      <dsp:spPr>
        <a:xfrm>
          <a:off x="4311243" y="3840832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NE</a:t>
          </a:r>
          <a:endParaRPr lang="cs-CZ" sz="1200" kern="1200" dirty="0"/>
        </a:p>
      </dsp:txBody>
      <dsp:txXfrm>
        <a:off x="4331310" y="3860899"/>
        <a:ext cx="987561" cy="644996"/>
      </dsp:txXfrm>
    </dsp:sp>
    <dsp:sp modelId="{E8D98355-0D23-4126-B973-A17F0D39062C}">
      <dsp:nvSpPr>
        <dsp:cNvPr id="0" name=""/>
        <dsp:cNvSpPr/>
      </dsp:nvSpPr>
      <dsp:spPr>
        <a:xfrm>
          <a:off x="4114800" y="1646364"/>
          <a:ext cx="1336004" cy="2740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7026"/>
              </a:lnTo>
              <a:lnTo>
                <a:pt x="1336004" y="137026"/>
              </a:lnTo>
              <a:lnTo>
                <a:pt x="1336004" y="274052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CC69AE-CFA3-437F-A086-4FC762F809F1}">
      <dsp:nvSpPr>
        <dsp:cNvPr id="0" name=""/>
        <dsp:cNvSpPr/>
      </dsp:nvSpPr>
      <dsp:spPr>
        <a:xfrm>
          <a:off x="4936956" y="1920416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smtClean="0"/>
            <a:t>NE</a:t>
          </a:r>
          <a:endParaRPr lang="cs-CZ" sz="1200" kern="1200" dirty="0"/>
        </a:p>
      </dsp:txBody>
      <dsp:txXfrm>
        <a:off x="4957023" y="1940483"/>
        <a:ext cx="987561" cy="644996"/>
      </dsp:txXfrm>
    </dsp:sp>
    <dsp:sp modelId="{3998C570-EB2E-414D-A050-1AE4D9B23D5C}">
      <dsp:nvSpPr>
        <dsp:cNvPr id="0" name=""/>
        <dsp:cNvSpPr/>
      </dsp:nvSpPr>
      <dsp:spPr>
        <a:xfrm>
          <a:off x="4144520" y="2605546"/>
          <a:ext cx="1306283" cy="315248"/>
        </a:xfrm>
        <a:custGeom>
          <a:avLst/>
          <a:gdLst/>
          <a:ahLst/>
          <a:cxnLst/>
          <a:rect l="0" t="0" r="0" b="0"/>
          <a:pathLst>
            <a:path>
              <a:moveTo>
                <a:pt x="1306283" y="0"/>
              </a:moveTo>
              <a:lnTo>
                <a:pt x="1306283" y="157624"/>
              </a:lnTo>
              <a:lnTo>
                <a:pt x="0" y="157624"/>
              </a:lnTo>
              <a:lnTo>
                <a:pt x="0" y="315248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1F62C4-B351-4A48-860E-A5F7E1DC861F}">
      <dsp:nvSpPr>
        <dsp:cNvPr id="0" name=""/>
        <dsp:cNvSpPr/>
      </dsp:nvSpPr>
      <dsp:spPr>
        <a:xfrm>
          <a:off x="3630673" y="2920795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Výstavba </a:t>
          </a:r>
          <a:r>
            <a:rPr lang="cs-CZ" sz="1200" kern="1200" dirty="0" smtClean="0"/>
            <a:t>OC ?</a:t>
          </a:r>
          <a:endParaRPr lang="cs-CZ" sz="1200" kern="1200" dirty="0"/>
        </a:p>
      </dsp:txBody>
      <dsp:txXfrm>
        <a:off x="3650740" y="2940862"/>
        <a:ext cx="987561" cy="644996"/>
      </dsp:txXfrm>
    </dsp:sp>
    <dsp:sp modelId="{6140732E-9960-4DED-9F95-EF2EAB883C09}">
      <dsp:nvSpPr>
        <dsp:cNvPr id="0" name=""/>
        <dsp:cNvSpPr/>
      </dsp:nvSpPr>
      <dsp:spPr>
        <a:xfrm>
          <a:off x="3476518" y="3605925"/>
          <a:ext cx="668002" cy="234906"/>
        </a:xfrm>
        <a:custGeom>
          <a:avLst/>
          <a:gdLst/>
          <a:ahLst/>
          <a:cxnLst/>
          <a:rect l="0" t="0" r="0" b="0"/>
          <a:pathLst>
            <a:path>
              <a:moveTo>
                <a:pt x="668002" y="0"/>
              </a:moveTo>
              <a:lnTo>
                <a:pt x="668002" y="117453"/>
              </a:lnTo>
              <a:lnTo>
                <a:pt x="0" y="117453"/>
              </a:lnTo>
              <a:lnTo>
                <a:pt x="0" y="234906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90A6A1-C6D6-4D93-871E-1F7C698B2B62}">
      <dsp:nvSpPr>
        <dsp:cNvPr id="0" name=""/>
        <dsp:cNvSpPr/>
      </dsp:nvSpPr>
      <dsp:spPr>
        <a:xfrm>
          <a:off x="2962671" y="3840832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ANO</a:t>
          </a:r>
          <a:endParaRPr lang="cs-CZ" sz="1200" kern="1200" dirty="0"/>
        </a:p>
      </dsp:txBody>
      <dsp:txXfrm>
        <a:off x="2982738" y="3860899"/>
        <a:ext cx="987561" cy="644996"/>
      </dsp:txXfrm>
    </dsp:sp>
    <dsp:sp modelId="{D40FE1B7-7CEF-4D39-8EBE-781D009EA492}">
      <dsp:nvSpPr>
        <dsp:cNvPr id="0" name=""/>
        <dsp:cNvSpPr/>
      </dsp:nvSpPr>
      <dsp:spPr>
        <a:xfrm>
          <a:off x="4144520" y="3605925"/>
          <a:ext cx="668002" cy="23490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7453"/>
              </a:lnTo>
              <a:lnTo>
                <a:pt x="668002" y="117453"/>
              </a:lnTo>
              <a:lnTo>
                <a:pt x="668002" y="234906"/>
              </a:lnTo>
            </a:path>
          </a:pathLst>
        </a:custGeom>
        <a:noFill/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9F57BE-7773-4B80-A2C5-CC19371F14EF}">
      <dsp:nvSpPr>
        <dsp:cNvPr id="0" name=""/>
        <dsp:cNvSpPr/>
      </dsp:nvSpPr>
      <dsp:spPr>
        <a:xfrm>
          <a:off x="4298675" y="3840832"/>
          <a:ext cx="1027695" cy="685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1200" kern="1200" dirty="0" smtClean="0"/>
            <a:t>NE</a:t>
          </a:r>
          <a:endParaRPr lang="cs-CZ" sz="1200" kern="1200" dirty="0"/>
        </a:p>
      </dsp:txBody>
      <dsp:txXfrm>
        <a:off x="4318742" y="3860899"/>
        <a:ext cx="987561" cy="6449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51D41-0554-48F9-A949-D40EDDA3E0A6}" type="datetimeFigureOut">
              <a:rPr lang="cs-CZ" smtClean="0"/>
              <a:t>27.3.2013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56B-FA17-434A-909D-7E624AC9CB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5824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51D41-0554-48F9-A949-D40EDDA3E0A6}" type="datetimeFigureOut">
              <a:rPr lang="cs-CZ" smtClean="0"/>
              <a:t>27.3.2013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56B-FA17-434A-909D-7E624AC9CB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9486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51D41-0554-48F9-A949-D40EDDA3E0A6}" type="datetimeFigureOut">
              <a:rPr lang="cs-CZ" smtClean="0"/>
              <a:t>27.3.2013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56B-FA17-434A-909D-7E624AC9CB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8557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51D41-0554-48F9-A949-D40EDDA3E0A6}" type="datetimeFigureOut">
              <a:rPr lang="cs-CZ" smtClean="0"/>
              <a:t>27.3.2013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56B-FA17-434A-909D-7E624AC9CB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967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51D41-0554-48F9-A949-D40EDDA3E0A6}" type="datetimeFigureOut">
              <a:rPr lang="cs-CZ" smtClean="0"/>
              <a:t>27.3.2013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56B-FA17-434A-909D-7E624AC9CB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5965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51D41-0554-48F9-A949-D40EDDA3E0A6}" type="datetimeFigureOut">
              <a:rPr lang="cs-CZ" smtClean="0"/>
              <a:t>27.3.2013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56B-FA17-434A-909D-7E624AC9CB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5670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51D41-0554-48F9-A949-D40EDDA3E0A6}" type="datetimeFigureOut">
              <a:rPr lang="cs-CZ" smtClean="0"/>
              <a:t>27.3.2013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56B-FA17-434A-909D-7E624AC9CB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7019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51D41-0554-48F9-A949-D40EDDA3E0A6}" type="datetimeFigureOut">
              <a:rPr lang="cs-CZ" smtClean="0"/>
              <a:t>27.3.2013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56B-FA17-434A-909D-7E624AC9CB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5775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51D41-0554-48F9-A949-D40EDDA3E0A6}" type="datetimeFigureOut">
              <a:rPr lang="cs-CZ" smtClean="0"/>
              <a:t>27.3.2013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56B-FA17-434A-909D-7E624AC9CB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443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51D41-0554-48F9-A949-D40EDDA3E0A6}" type="datetimeFigureOut">
              <a:rPr lang="cs-CZ" smtClean="0"/>
              <a:t>27.3.2013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56B-FA17-434A-909D-7E624AC9CB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36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51D41-0554-48F9-A949-D40EDDA3E0A6}" type="datetimeFigureOut">
              <a:rPr lang="cs-CZ" smtClean="0"/>
              <a:t>27.3.2013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3156B-FA17-434A-909D-7E624AC9CB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2124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351D41-0554-48F9-A949-D40EDDA3E0A6}" type="datetimeFigureOut">
              <a:rPr lang="cs-CZ" smtClean="0"/>
              <a:t>27.3.2013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3156B-FA17-434A-909D-7E624AC9CB6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2424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Vztah haly Polárka a OC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33058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Rozhodnutí o Polárce versus OC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221843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4211960" y="462177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13. 8.</a:t>
            </a:r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5004048" y="4221088"/>
            <a:ext cx="2631812" cy="21433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4668528" y="5196813"/>
            <a:ext cx="648072" cy="1035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0798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Rozhodnutí o Polárce versus OC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355518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4211960" y="462177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13. 8.</a:t>
            </a:r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5004048" y="5176800"/>
            <a:ext cx="2631812" cy="11676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4668528" y="5196813"/>
            <a:ext cx="648072" cy="1035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3380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Rozhodnutí o Polárce versus OC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4424349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4211960" y="462177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13. 8.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3445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Rozhodnutí o Polárce versus OC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376505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46527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Rozhodnutí o Polárce versus OC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Jaký je vztah a souvislost mezi rozhodnutím o výstavbě haly Polárka a výstavbou obchodního centra?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849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Rozhodnutí o Polárce versus OC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Jaký je vztah a souvislost mezi rozhodnutím o výstavbě haly Polárka a výstavbou obchodního centra?</a:t>
            </a:r>
          </a:p>
          <a:p>
            <a:pPr marL="0" indent="0" algn="ctr">
              <a:buNone/>
            </a:pPr>
            <a:r>
              <a:rPr lang="cs-CZ" sz="3600" b="1" dirty="0" smtClean="0">
                <a:solidFill>
                  <a:srgbClr val="FF0000"/>
                </a:solidFill>
              </a:rPr>
              <a:t>ŽÁDNÝ</a:t>
            </a:r>
            <a:endParaRPr lang="cs-CZ" sz="3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2757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Rozhodnutí o Polárce versus OC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Jaký je vztah a souvislost mezi rozhodnutím o výstavbě haly Polárka a výstavbou obchodního centra?</a:t>
            </a:r>
          </a:p>
          <a:p>
            <a:pPr marL="0" indent="0" algn="ctr">
              <a:buNone/>
            </a:pPr>
            <a:r>
              <a:rPr lang="cs-CZ" sz="3600" b="1" dirty="0" smtClean="0">
                <a:solidFill>
                  <a:srgbClr val="FF0000"/>
                </a:solidFill>
              </a:rPr>
              <a:t>ŽÁDNÝ</a:t>
            </a:r>
            <a:endParaRPr lang="cs-CZ" sz="3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Jsou tyto projekty nedílně spojeny?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090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Rozhodnutí o Polárce versus OC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Jaký je vztah a souvislost mezi rozhodnutím o výstavbě haly Polárka a výstavbou obchodního centra?</a:t>
            </a:r>
          </a:p>
          <a:p>
            <a:pPr marL="0" indent="0" algn="ctr">
              <a:buNone/>
            </a:pPr>
            <a:r>
              <a:rPr lang="cs-CZ" sz="3600" b="1" dirty="0" smtClean="0">
                <a:solidFill>
                  <a:srgbClr val="FF0000"/>
                </a:solidFill>
              </a:rPr>
              <a:t>ŽÁDNÝ</a:t>
            </a:r>
            <a:endParaRPr lang="cs-CZ" sz="36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Jsou tyto projekty nedílně spojeny?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 algn="ctr">
              <a:buNone/>
            </a:pPr>
            <a:r>
              <a:rPr lang="cs-CZ" b="1" dirty="0" smtClean="0">
                <a:solidFill>
                  <a:srgbClr val="FF0000"/>
                </a:solidFill>
              </a:rPr>
              <a:t>NE</a:t>
            </a:r>
            <a:endParaRPr lang="cs-CZ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05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Rozhodnutí o Polárce versus OC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19089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Rozhodnutí o Polárce versus OC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Jaký je vztah a souvislost mezi rozhodnutím o výstavbě haly Polárka a výstavbou obchodního centra?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9081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Rozhodnutí o Polárce versus OC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Jaký je vztah a souvislost mezi rozhodnutím o výstavbě haly Polárka a výstavbou obchodního centra?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Jsou tyto projekty nedílně spojeny?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149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Rozhodnutí o Polárce versus OC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87881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4211960" y="462177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13. 8.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87624" y="2304000"/>
            <a:ext cx="6912768" cy="39604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0796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Rozhodnutí o Polárce versus OC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413728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4211960" y="462177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13. 8.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87624" y="3284984"/>
            <a:ext cx="6912768" cy="29794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2775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Rozhodnutí o Polárce versus OC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600806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4211960" y="462177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13. 8.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87624" y="4221088"/>
            <a:ext cx="6912768" cy="20433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0253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Rozhodnutí o Polárce versus OC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356514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4211960" y="462177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13. 8.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87624" y="5176800"/>
            <a:ext cx="3456384" cy="1035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4179477" y="4221088"/>
            <a:ext cx="3456384" cy="21433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5591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Rozhodnutí o Polárce versus OC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971681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4211960" y="462177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13. 8.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187624" y="5176800"/>
            <a:ext cx="3456384" cy="1035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4932040" y="4221088"/>
            <a:ext cx="2703820" cy="21433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4531804" y="5292764"/>
            <a:ext cx="800472" cy="10352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9270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399</Words>
  <Application>Microsoft Office PowerPoint</Application>
  <PresentationFormat>Předvádění na obrazovce (4:3)</PresentationFormat>
  <Paragraphs>133</Paragraphs>
  <Slides>17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18" baseType="lpstr">
      <vt:lpstr>Motiv systému Office</vt:lpstr>
      <vt:lpstr>Vztah haly Polárka a OC</vt:lpstr>
      <vt:lpstr>Rozhodnutí o Polárce versus OC</vt:lpstr>
      <vt:lpstr>Rozhodnutí o Polárce versus OC</vt:lpstr>
      <vt:lpstr>Rozhodnutí o Polárce versus OC</vt:lpstr>
      <vt:lpstr>Rozhodnutí o Polárce versus OC</vt:lpstr>
      <vt:lpstr>Rozhodnutí o Polárce versus OC</vt:lpstr>
      <vt:lpstr>Rozhodnutí o Polárce versus OC</vt:lpstr>
      <vt:lpstr>Rozhodnutí o Polárce versus OC</vt:lpstr>
      <vt:lpstr>Rozhodnutí o Polárce versus OC</vt:lpstr>
      <vt:lpstr>Rozhodnutí o Polárce versus OC</vt:lpstr>
      <vt:lpstr>Rozhodnutí o Polárce versus OC</vt:lpstr>
      <vt:lpstr>Rozhodnutí o Polárce versus OC</vt:lpstr>
      <vt:lpstr>Rozhodnutí o Polárce versus OC</vt:lpstr>
      <vt:lpstr>Rozhodnutí o Polárce versus OC</vt:lpstr>
      <vt:lpstr>Rozhodnutí o Polárce versus OC</vt:lpstr>
      <vt:lpstr>Rozhodnutí o Polárce versus OC</vt:lpstr>
      <vt:lpstr>Rozhodnutí o Polárce versus OC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Vztah haly Polárka a OC</dc:title>
  <dc:creator>pobucky</dc:creator>
  <cp:lastModifiedBy>pobucky</cp:lastModifiedBy>
  <cp:revision>8</cp:revision>
  <dcterms:created xsi:type="dcterms:W3CDTF">2013-03-25T10:55:26Z</dcterms:created>
  <dcterms:modified xsi:type="dcterms:W3CDTF">2013-03-27T09:45:46Z</dcterms:modified>
</cp:coreProperties>
</file>