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105650" cy="102393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731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33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50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683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74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17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952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414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144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4865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64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FC0CF-7A60-43B2-A254-7CD0B348C664}" type="datetimeFigureOut">
              <a:rPr lang="cs-CZ" smtClean="0"/>
              <a:t>16.05.2017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2D08E-EF16-4B5B-AECE-DB713FF862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61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55976" y="274638"/>
            <a:ext cx="4330824" cy="6106690"/>
          </a:xfrm>
        </p:spPr>
        <p:txBody>
          <a:bodyPr>
            <a:noAutofit/>
          </a:bodyPr>
          <a:lstStyle/>
          <a:p>
            <a:r>
              <a:rPr lang="cs-CZ" sz="2400" i="1" dirty="0"/>
              <a:t>Vážení rodiče, opatrovníci, uživatelé…</a:t>
            </a:r>
            <a:br>
              <a:rPr lang="cs-CZ" sz="2400" i="1" dirty="0"/>
            </a:br>
            <a:r>
              <a:rPr lang="cs-CZ" sz="2400" i="1" dirty="0"/>
              <a:t>rádi bychom Vás pozvali </a:t>
            </a:r>
            <a:r>
              <a:rPr lang="cs-CZ" sz="2400" i="1" dirty="0" smtClean="0"/>
              <a:t>na výstavu umělců z  výtvarného kroužku </a:t>
            </a:r>
            <a:br>
              <a:rPr lang="cs-CZ" sz="2400" i="1" dirty="0" smtClean="0"/>
            </a:br>
            <a:r>
              <a:rPr lang="cs-CZ" sz="2400" b="1" i="1" dirty="0" smtClean="0">
                <a:solidFill>
                  <a:srgbClr val="FF66CC"/>
                </a:solidFill>
              </a:rPr>
              <a:t>„Náš barevný svět.“ </a:t>
            </a:r>
            <a:r>
              <a:rPr lang="cs-CZ" sz="2400" i="1" dirty="0" smtClean="0">
                <a:solidFill>
                  <a:srgbClr val="FF66CC"/>
                </a:solidFill>
              </a:rPr>
              <a:t/>
            </a:r>
            <a:br>
              <a:rPr lang="cs-CZ" sz="2400" i="1" dirty="0" smtClean="0">
                <a:solidFill>
                  <a:srgbClr val="FF66CC"/>
                </a:solidFill>
              </a:rPr>
            </a:br>
            <a:r>
              <a:rPr lang="cs-CZ" sz="2400" i="1" dirty="0" smtClean="0"/>
              <a:t/>
            </a:r>
            <a:br>
              <a:rPr lang="cs-CZ" sz="2400" i="1" dirty="0" smtClean="0"/>
            </a:br>
            <a:r>
              <a:rPr lang="cs-CZ" sz="2400" i="1" dirty="0"/>
              <a:t>P</a:t>
            </a:r>
            <a:r>
              <a:rPr lang="cs-CZ" sz="2400" i="1" dirty="0" smtClean="0"/>
              <a:t>astely, kresby a malby akrylem vystavujeme</a:t>
            </a:r>
            <a:br>
              <a:rPr lang="cs-CZ" sz="2400" i="1" dirty="0" smtClean="0"/>
            </a:br>
            <a:r>
              <a:rPr lang="cs-CZ" sz="2400" i="1" dirty="0" smtClean="0"/>
              <a:t/>
            </a:r>
            <a:br>
              <a:rPr lang="cs-CZ" sz="2400" i="1" dirty="0" smtClean="0"/>
            </a:br>
            <a:r>
              <a:rPr lang="cs-CZ" sz="2400" i="1" dirty="0" smtClean="0"/>
              <a:t> </a:t>
            </a:r>
            <a:r>
              <a:rPr lang="cs-CZ" sz="2400" b="1" i="1" dirty="0" smtClean="0"/>
              <a:t>od  15.5.2017 do  konce června </a:t>
            </a:r>
            <a:br>
              <a:rPr lang="cs-CZ" sz="2400" b="1" i="1" dirty="0" smtClean="0"/>
            </a:br>
            <a:r>
              <a:rPr lang="cs-CZ" sz="2400" b="1" i="1" dirty="0" smtClean="0"/>
              <a:t>v knihkupectví Kapitola, Hlavní třída 107, Místek</a:t>
            </a:r>
            <a:br>
              <a:rPr lang="cs-CZ" sz="2400" b="1" i="1" dirty="0" smtClean="0"/>
            </a:br>
            <a:r>
              <a:rPr lang="cs-CZ" sz="2400" i="1" dirty="0"/>
              <a:t/>
            </a:r>
            <a:br>
              <a:rPr lang="cs-CZ" sz="2400" i="1" dirty="0"/>
            </a:br>
            <a:r>
              <a:rPr lang="cs-CZ" sz="2000" i="1" dirty="0" smtClean="0"/>
              <a:t>Srdečně  Vás zvou  klienti a  kolektiv </a:t>
            </a:r>
            <a:br>
              <a:rPr lang="cs-CZ" sz="2000" i="1" dirty="0" smtClean="0"/>
            </a:br>
            <a:r>
              <a:rPr lang="cs-CZ" sz="2000" i="1" dirty="0" smtClean="0"/>
              <a:t>Žirafy-Integrovaného centra </a:t>
            </a:r>
            <a:br>
              <a:rPr lang="cs-CZ" sz="2000" i="1" dirty="0" smtClean="0"/>
            </a:br>
            <a:r>
              <a:rPr lang="cs-CZ" sz="2000" i="1" dirty="0" smtClean="0"/>
              <a:t>Frýdek-Místek </a:t>
            </a:r>
            <a:endParaRPr lang="cs-CZ" sz="2000" i="1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51" y="274638"/>
            <a:ext cx="4033020" cy="6322714"/>
          </a:xfrm>
        </p:spPr>
      </p:pic>
    </p:spTree>
    <p:extLst>
      <p:ext uri="{BB962C8B-B14F-4D97-AF65-F5344CB8AC3E}">
        <p14:creationId xmlns:p14="http://schemas.microsoft.com/office/powerpoint/2010/main" val="129475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7</Words>
  <Application>Microsoft Office PowerPoint</Application>
  <PresentationFormat>Předvádění na obrazovce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Vážení rodiče, opatrovníci, uživatelé… rádi bychom Vás pozvali na výstavu umělců z  výtvarného kroužku  „Náš barevný svět.“   Pastely, kresby a malby akrylem vystavujeme   od  15.5.2017 do  konce června  v knihkupectví Kapitola, Hlavní třída 107, Místek  Srdečně  Vás zvou  klienti a  kolektiv  Žirafy-Integrovaného centra  Frýdek-Místek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Vážení rodiče, opatrovníci, uživatelé… rádi bychom Vás pozvali na výstavu umělců z našeho výtvarného kroužku  „Náš barevný svět“   od 15.5.2017 do konce měsíce  v knihkupectví Kapitola, Hlavní třída 107, Místek  Srdečně Vás zve kolektiv  Žirafy-Integrovaného centra Frýdek Místek</dc:title>
  <dc:creator>Uzivatel</dc:creator>
  <cp:lastModifiedBy>mirgova</cp:lastModifiedBy>
  <cp:revision>6</cp:revision>
  <cp:lastPrinted>2017-05-04T06:51:13Z</cp:lastPrinted>
  <dcterms:created xsi:type="dcterms:W3CDTF">2017-05-03T12:38:09Z</dcterms:created>
  <dcterms:modified xsi:type="dcterms:W3CDTF">2017-05-16T05:59:14Z</dcterms:modified>
</cp:coreProperties>
</file>